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1442880" y="2072520"/>
            <a:ext cx="625824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520560" y="819000"/>
            <a:ext cx="8079480" cy="389844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0;p2"/>
          <p:cNvSpPr/>
          <p:nvPr/>
        </p:nvSpPr>
        <p:spPr>
          <a:xfrm>
            <a:off x="696960" y="1197000"/>
            <a:ext cx="7726680" cy="2792160"/>
          </a:xfrm>
          <a:custGeom>
            <a:avLst/>
            <a:gdLst>
              <a:gd name="textAreaLeft" fmla="*/ 0 w 7726680"/>
              <a:gd name="textAreaRight" fmla="*/ 7727040 w 7726680"/>
              <a:gd name="textAreaTop" fmla="*/ 0 h 2792160"/>
              <a:gd name="textAreaBottom" fmla="*/ 2792520 h 2792160"/>
            </a:gdLst>
            <a:ahLst/>
            <a:rect l="textAreaLeft" t="textAreaTop" r="textAreaRight" b="textAreaBottom"/>
            <a:pathLst>
              <a:path w="41831" h="15117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6160" y="1296720"/>
            <a:ext cx="4732200" cy="2528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Google Shape;13;p2"/>
          <p:cNvGrpSpPr/>
          <p:nvPr/>
        </p:nvGrpSpPr>
        <p:grpSpPr>
          <a:xfrm>
            <a:off x="520560" y="326520"/>
            <a:ext cx="8079480" cy="426600"/>
            <a:chOff x="520560" y="326520"/>
            <a:chExt cx="8079480" cy="426600"/>
          </a:xfrm>
        </p:grpSpPr>
        <p:sp>
          <p:nvSpPr>
            <p:cNvPr id="4" name="Google Shape;14;p2"/>
            <p:cNvSpPr/>
            <p:nvPr/>
          </p:nvSpPr>
          <p:spPr>
            <a:xfrm>
              <a:off x="520560" y="326520"/>
              <a:ext cx="8079480" cy="4266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>
              <a:off x="68796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" name="Google Shape;16;p2"/>
            <p:cNvSpPr/>
            <p:nvPr/>
          </p:nvSpPr>
          <p:spPr>
            <a:xfrm>
              <a:off x="104868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140832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153;p13"/>
          <p:cNvGrpSpPr/>
          <p:nvPr/>
        </p:nvGrpSpPr>
        <p:grpSpPr>
          <a:xfrm>
            <a:off x="520560" y="326520"/>
            <a:ext cx="8079480" cy="426600"/>
            <a:chOff x="520560" y="326520"/>
            <a:chExt cx="8079480" cy="426600"/>
          </a:xfrm>
        </p:grpSpPr>
        <p:sp>
          <p:nvSpPr>
            <p:cNvPr id="46" name="Google Shape;154;p13"/>
            <p:cNvSpPr/>
            <p:nvPr/>
          </p:nvSpPr>
          <p:spPr>
            <a:xfrm>
              <a:off x="520560" y="326520"/>
              <a:ext cx="8079480" cy="4266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" name="Google Shape;155;p13"/>
            <p:cNvSpPr/>
            <p:nvPr/>
          </p:nvSpPr>
          <p:spPr>
            <a:xfrm>
              <a:off x="68796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" name="Google Shape;156;p13"/>
            <p:cNvSpPr/>
            <p:nvPr/>
          </p:nvSpPr>
          <p:spPr>
            <a:xfrm>
              <a:off x="104868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" name="Google Shape;157;p13"/>
            <p:cNvSpPr/>
            <p:nvPr/>
          </p:nvSpPr>
          <p:spPr>
            <a:xfrm>
              <a:off x="140832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0" name="Google Shape;158;p13"/>
          <p:cNvSpPr/>
          <p:nvPr/>
        </p:nvSpPr>
        <p:spPr>
          <a:xfrm>
            <a:off x="520560" y="819000"/>
            <a:ext cx="8079480" cy="389844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40280" y="1985760"/>
            <a:ext cx="188352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 rot="1200">
            <a:off x="4795560" y="3370320"/>
            <a:ext cx="795240" cy="593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lt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880920" y="3370680"/>
            <a:ext cx="795240" cy="59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lt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2242440" y="3341880"/>
            <a:ext cx="1879560" cy="399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6109200" y="3339720"/>
            <a:ext cx="188352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6109200" y="1985760"/>
            <a:ext cx="188352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 rot="1200">
            <a:off x="4795560" y="1964160"/>
            <a:ext cx="795240" cy="59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lt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 rot="1200">
            <a:off x="882360" y="1964160"/>
            <a:ext cx="792000" cy="59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lt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720000" y="936000"/>
            <a:ext cx="770364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Google Shape;172;p13"/>
          <p:cNvGrpSpPr/>
          <p:nvPr/>
        </p:nvGrpSpPr>
        <p:grpSpPr>
          <a:xfrm>
            <a:off x="7764480" y="575640"/>
            <a:ext cx="1307880" cy="1308240"/>
            <a:chOff x="7764480" y="575640"/>
            <a:chExt cx="1307880" cy="1308240"/>
          </a:xfrm>
        </p:grpSpPr>
        <p:sp>
          <p:nvSpPr>
            <p:cNvPr id="61" name="Google Shape;173;p13"/>
            <p:cNvSpPr/>
            <p:nvPr/>
          </p:nvSpPr>
          <p:spPr>
            <a:xfrm>
              <a:off x="7943760" y="714240"/>
              <a:ext cx="1128600" cy="11286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2" name="Google Shape;174;p13"/>
            <p:cNvGrpSpPr/>
            <p:nvPr/>
          </p:nvGrpSpPr>
          <p:grpSpPr>
            <a:xfrm>
              <a:off x="7764480" y="575640"/>
              <a:ext cx="1307880" cy="1308240"/>
              <a:chOff x="7764480" y="575640"/>
              <a:chExt cx="1307880" cy="1308240"/>
            </a:xfrm>
          </p:grpSpPr>
          <p:sp>
            <p:nvSpPr>
              <p:cNvPr id="63" name="Google Shape;175;p13"/>
              <p:cNvSpPr/>
              <p:nvPr/>
            </p:nvSpPr>
            <p:spPr>
              <a:xfrm rot="20754000">
                <a:off x="7879320" y="690480"/>
                <a:ext cx="1077840" cy="1078200"/>
              </a:xfrm>
              <a:custGeom>
                <a:avLst/>
                <a:gdLst>
                  <a:gd name="textAreaLeft" fmla="*/ 0 w 1077840"/>
                  <a:gd name="textAreaRight" fmla="*/ 1078200 w 1077840"/>
                  <a:gd name="textAreaTop" fmla="*/ 0 h 1078200"/>
                  <a:gd name="textAreaBottom" fmla="*/ 1078560 h 107820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" name="Google Shape;176;p13"/>
              <p:cNvSpPr/>
              <p:nvPr/>
            </p:nvSpPr>
            <p:spPr>
              <a:xfrm rot="20754000">
                <a:off x="7979040" y="777960"/>
                <a:ext cx="582840" cy="626760"/>
              </a:xfrm>
              <a:custGeom>
                <a:avLst/>
                <a:gdLst>
                  <a:gd name="textAreaLeft" fmla="*/ 0 w 582840"/>
                  <a:gd name="textAreaRight" fmla="*/ 583200 w 582840"/>
                  <a:gd name="textAreaTop" fmla="*/ 0 h 626760"/>
                  <a:gd name="textAreaBottom" fmla="*/ 627120 h 62676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" name="Google Shape;177;p13"/>
              <p:cNvSpPr/>
              <p:nvPr/>
            </p:nvSpPr>
            <p:spPr>
              <a:xfrm rot="20754000">
                <a:off x="8001360" y="868320"/>
                <a:ext cx="959040" cy="869400"/>
              </a:xfrm>
              <a:custGeom>
                <a:avLst/>
                <a:gdLst>
                  <a:gd name="textAreaLeft" fmla="*/ 0 w 959040"/>
                  <a:gd name="textAreaRight" fmla="*/ 959400 w 959040"/>
                  <a:gd name="textAreaTop" fmla="*/ 0 h 869400"/>
                  <a:gd name="textAreaBottom" fmla="*/ 869760 h 86940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" name="Google Shape;178;p13"/>
              <p:cNvSpPr/>
              <p:nvPr/>
            </p:nvSpPr>
            <p:spPr>
              <a:xfrm rot="20754000">
                <a:off x="8558640" y="1253160"/>
                <a:ext cx="102600" cy="10260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102600"/>
                  <a:gd name="textAreaBottom" fmla="*/ 102960 h 10260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1480" bIns="51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7" name="Google Shape;179;p13"/>
          <p:cNvSpPr/>
          <p:nvPr/>
        </p:nvSpPr>
        <p:spPr>
          <a:xfrm>
            <a:off x="7455960" y="575640"/>
            <a:ext cx="593640" cy="593640"/>
          </a:xfrm>
          <a:custGeom>
            <a:avLst/>
            <a:gdLst>
              <a:gd name="textAreaLeft" fmla="*/ 0 w 593640"/>
              <a:gd name="textAreaRight" fmla="*/ 594000 w 593640"/>
              <a:gd name="textAreaTop" fmla="*/ 0 h 593640"/>
              <a:gd name="textAreaBottom" fmla="*/ 594000 h 59364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9;p3"/>
          <p:cNvSpPr/>
          <p:nvPr/>
        </p:nvSpPr>
        <p:spPr>
          <a:xfrm>
            <a:off x="520560" y="819000"/>
            <a:ext cx="8079480" cy="389844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06" name="Google Shape;20;p3"/>
          <p:cNvGrpSpPr/>
          <p:nvPr/>
        </p:nvGrpSpPr>
        <p:grpSpPr>
          <a:xfrm>
            <a:off x="520560" y="326520"/>
            <a:ext cx="8079480" cy="426600"/>
            <a:chOff x="520560" y="326520"/>
            <a:chExt cx="8079480" cy="426600"/>
          </a:xfrm>
        </p:grpSpPr>
        <p:sp>
          <p:nvSpPr>
            <p:cNvPr id="107" name="Google Shape;21;p3"/>
            <p:cNvSpPr/>
            <p:nvPr/>
          </p:nvSpPr>
          <p:spPr>
            <a:xfrm>
              <a:off x="520560" y="326520"/>
              <a:ext cx="8079480" cy="4266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8" name="Google Shape;22;p3"/>
            <p:cNvSpPr/>
            <p:nvPr/>
          </p:nvSpPr>
          <p:spPr>
            <a:xfrm>
              <a:off x="68796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9" name="Google Shape;23;p3"/>
            <p:cNvSpPr/>
            <p:nvPr/>
          </p:nvSpPr>
          <p:spPr>
            <a:xfrm>
              <a:off x="104868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0" name="Google Shape;24;p3"/>
            <p:cNvSpPr/>
            <p:nvPr/>
          </p:nvSpPr>
          <p:spPr>
            <a:xfrm>
              <a:off x="140832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85280" y="2249640"/>
            <a:ext cx="29167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4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2750760" y="2313000"/>
            <a:ext cx="1549800" cy="90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7500" spc="-1" strike="noStrike">
                <a:solidFill>
                  <a:schemeClr val="lt1"/>
                </a:solidFill>
                <a:latin typeface="Epilogue"/>
                <a:ea typeface="Epilogue"/>
              </a:rPr>
              <a:t>xx%</a:t>
            </a:r>
            <a:endParaRPr b="0" lang="pt-BR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28;p3"/>
          <p:cNvSpPr/>
          <p:nvPr/>
        </p:nvSpPr>
        <p:spPr>
          <a:xfrm>
            <a:off x="6227640" y="1103040"/>
            <a:ext cx="1232640" cy="153360"/>
          </a:xfrm>
          <a:custGeom>
            <a:avLst/>
            <a:gdLst>
              <a:gd name="textAreaLeft" fmla="*/ 0 w 1232640"/>
              <a:gd name="textAreaRight" fmla="*/ 1233000 w 1232640"/>
              <a:gd name="textAreaTop" fmla="*/ 0 h 153360"/>
              <a:gd name="textAreaBottom" fmla="*/ 153720 h 153360"/>
            </a:gdLst>
            <a:ahLst/>
            <a:rect l="textAreaLeft" t="textAreaTop" r="textAreaRight" b="textAreaBottom"/>
            <a:pathLst>
              <a:path w="7583" h="946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6680" bIns="76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4" name="Google Shape;29;p3"/>
          <p:cNvSpPr/>
          <p:nvPr/>
        </p:nvSpPr>
        <p:spPr>
          <a:xfrm>
            <a:off x="7539120" y="1103040"/>
            <a:ext cx="556200" cy="153360"/>
          </a:xfrm>
          <a:custGeom>
            <a:avLst/>
            <a:gdLst>
              <a:gd name="textAreaLeft" fmla="*/ 0 w 556200"/>
              <a:gd name="textAreaRight" fmla="*/ 556560 w 556200"/>
              <a:gd name="textAreaTop" fmla="*/ 0 h 153360"/>
              <a:gd name="textAreaBottom" fmla="*/ 153720 h 153360"/>
            </a:gdLst>
            <a:ahLst/>
            <a:rect l="textAreaLeft" t="textAreaTop" r="textAreaRight" b="textAreaBottom"/>
            <a:pathLst>
              <a:path w="3423" h="946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6680" bIns="76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5" name="Google Shape;30;p3"/>
          <p:cNvSpPr/>
          <p:nvPr/>
        </p:nvSpPr>
        <p:spPr>
          <a:xfrm>
            <a:off x="273600" y="3000240"/>
            <a:ext cx="167760" cy="168120"/>
          </a:xfrm>
          <a:custGeom>
            <a:avLst/>
            <a:gdLst>
              <a:gd name="textAreaLeft" fmla="*/ 0 w 167760"/>
              <a:gd name="textAreaRight" fmla="*/ 168120 w 167760"/>
              <a:gd name="textAreaTop" fmla="*/ 0 h 168120"/>
              <a:gd name="textAreaBottom" fmla="*/ 168480 h 1681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4240" bIns="84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08;p9"/>
          <p:cNvSpPr/>
          <p:nvPr/>
        </p:nvSpPr>
        <p:spPr>
          <a:xfrm>
            <a:off x="520560" y="819000"/>
            <a:ext cx="8079480" cy="389844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54" name="Google Shape;109;p9"/>
          <p:cNvGrpSpPr/>
          <p:nvPr/>
        </p:nvGrpSpPr>
        <p:grpSpPr>
          <a:xfrm>
            <a:off x="520560" y="326520"/>
            <a:ext cx="8079480" cy="426600"/>
            <a:chOff x="520560" y="326520"/>
            <a:chExt cx="8079480" cy="426600"/>
          </a:xfrm>
        </p:grpSpPr>
        <p:sp>
          <p:nvSpPr>
            <p:cNvPr id="155" name="Google Shape;110;p9"/>
            <p:cNvSpPr/>
            <p:nvPr/>
          </p:nvSpPr>
          <p:spPr>
            <a:xfrm>
              <a:off x="520560" y="326520"/>
              <a:ext cx="8079480" cy="4266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" name="Google Shape;111;p9"/>
            <p:cNvSpPr/>
            <p:nvPr/>
          </p:nvSpPr>
          <p:spPr>
            <a:xfrm>
              <a:off x="68796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7" name="Google Shape;112;p9"/>
            <p:cNvSpPr/>
            <p:nvPr/>
          </p:nvSpPr>
          <p:spPr>
            <a:xfrm>
              <a:off x="104868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8" name="Google Shape;113;p9"/>
            <p:cNvSpPr/>
            <p:nvPr/>
          </p:nvSpPr>
          <p:spPr>
            <a:xfrm>
              <a:off x="140832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490480" y="1614600"/>
            <a:ext cx="4162320" cy="922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116;p9"/>
          <p:cNvSpPr/>
          <p:nvPr/>
        </p:nvSpPr>
        <p:spPr>
          <a:xfrm>
            <a:off x="8038800" y="2136240"/>
            <a:ext cx="199800" cy="199440"/>
          </a:xfrm>
          <a:custGeom>
            <a:avLst/>
            <a:gdLst>
              <a:gd name="textAreaLeft" fmla="*/ 0 w 199800"/>
              <a:gd name="textAreaRight" fmla="*/ 200160 w 199800"/>
              <a:gd name="textAreaTop" fmla="*/ 0 h 199440"/>
              <a:gd name="textAreaBottom" fmla="*/ 199800 h 199440"/>
            </a:gdLst>
            <a:ahLst/>
            <a:rect l="textAreaLeft" t="textAreaTop" r="textAreaRight" b="textAreaBottom"/>
            <a:pathLst>
              <a:path w="963" h="961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1" name="Google Shape;117;p9"/>
          <p:cNvSpPr/>
          <p:nvPr/>
        </p:nvSpPr>
        <p:spPr>
          <a:xfrm rot="4304400">
            <a:off x="7672320" y="1031040"/>
            <a:ext cx="1793520" cy="1459080"/>
          </a:xfrm>
          <a:custGeom>
            <a:avLst/>
            <a:gdLst>
              <a:gd name="textAreaLeft" fmla="*/ 0 w 1793520"/>
              <a:gd name="textAreaRight" fmla="*/ 1793880 w 1793520"/>
              <a:gd name="textAreaTop" fmla="*/ 0 h 1459080"/>
              <a:gd name="textAreaBottom" fmla="*/ 1459440 h 1459080"/>
            </a:gdLst>
            <a:ahLst/>
            <a:rect l="textAreaLeft" t="textAreaTop" r="textAreaRight" b="textAreaBottom"/>
            <a:pathLst>
              <a:path w="9849" h="8014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2" name="Google Shape;118;p9"/>
          <p:cNvSpPr/>
          <p:nvPr/>
        </p:nvSpPr>
        <p:spPr>
          <a:xfrm rot="7355400">
            <a:off x="8197560" y="1374840"/>
            <a:ext cx="578520" cy="578520"/>
          </a:xfrm>
          <a:custGeom>
            <a:avLst/>
            <a:gdLst>
              <a:gd name="textAreaLeft" fmla="*/ 0 w 578520"/>
              <a:gd name="textAreaRight" fmla="*/ 578880 w 578520"/>
              <a:gd name="textAreaTop" fmla="*/ 0 h 578520"/>
              <a:gd name="textAreaBottom" fmla="*/ 578880 h 5785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3" name="Google Shape;119;p9"/>
          <p:cNvSpPr/>
          <p:nvPr/>
        </p:nvSpPr>
        <p:spPr>
          <a:xfrm>
            <a:off x="720000" y="4386600"/>
            <a:ext cx="88200" cy="216360"/>
          </a:xfrm>
          <a:custGeom>
            <a:avLst/>
            <a:gdLst>
              <a:gd name="textAreaLeft" fmla="*/ 0 w 88200"/>
              <a:gd name="textAreaRight" fmla="*/ 88560 w 88200"/>
              <a:gd name="textAreaTop" fmla="*/ 0 h 216360"/>
              <a:gd name="textAreaBottom" fmla="*/ 216720 h 216360"/>
            </a:gdLst>
            <a:ahLst/>
            <a:rect l="textAreaLeft" t="textAreaTop" r="textAreaRight" b="textAreaBottom"/>
            <a:pathLst>
              <a:path w="702" h="1718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4" name="Google Shape;120;p9"/>
          <p:cNvSpPr/>
          <p:nvPr/>
        </p:nvSpPr>
        <p:spPr>
          <a:xfrm>
            <a:off x="873720" y="4435200"/>
            <a:ext cx="591840" cy="119160"/>
          </a:xfrm>
          <a:custGeom>
            <a:avLst/>
            <a:gdLst>
              <a:gd name="textAreaLeft" fmla="*/ 0 w 591840"/>
              <a:gd name="textAreaRight" fmla="*/ 592200 w 591840"/>
              <a:gd name="textAreaTop" fmla="*/ 0 h 119160"/>
              <a:gd name="textAreaBottom" fmla="*/ 119520 h 119160"/>
            </a:gdLst>
            <a:ahLst/>
            <a:rect l="textAreaLeft" t="textAreaTop" r="textAreaRight" b="textAreaBottom"/>
            <a:pathLst>
              <a:path w="4692" h="947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9760" bIns="59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5" name="Google Shape;121;p9"/>
          <p:cNvSpPr/>
          <p:nvPr/>
        </p:nvSpPr>
        <p:spPr>
          <a:xfrm>
            <a:off x="1530720" y="4435200"/>
            <a:ext cx="295920" cy="119160"/>
          </a:xfrm>
          <a:custGeom>
            <a:avLst/>
            <a:gdLst>
              <a:gd name="textAreaLeft" fmla="*/ 0 w 295920"/>
              <a:gd name="textAreaRight" fmla="*/ 296280 w 295920"/>
              <a:gd name="textAreaTop" fmla="*/ 0 h 119160"/>
              <a:gd name="textAreaBottom" fmla="*/ 119520 h 119160"/>
            </a:gdLst>
            <a:ahLst/>
            <a:rect l="textAreaLeft" t="textAreaTop" r="textAreaRight" b="textAreaBottom"/>
            <a:pathLst>
              <a:path w="2347" h="9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9760" bIns="59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6" name="Google Shape;122;p9"/>
          <p:cNvSpPr/>
          <p:nvPr/>
        </p:nvSpPr>
        <p:spPr>
          <a:xfrm>
            <a:off x="1891800" y="4386600"/>
            <a:ext cx="88560" cy="216360"/>
          </a:xfrm>
          <a:custGeom>
            <a:avLst/>
            <a:gdLst>
              <a:gd name="textAreaLeft" fmla="*/ 0 w 88560"/>
              <a:gd name="textAreaRight" fmla="*/ 88920 w 88560"/>
              <a:gd name="textAreaTop" fmla="*/ 0 h 216360"/>
              <a:gd name="textAreaBottom" fmla="*/ 216720 h 216360"/>
            </a:gdLst>
            <a:ahLst/>
            <a:rect l="textAreaLeft" t="textAreaTop" r="textAreaRight" b="textAreaBottom"/>
            <a:pathLst>
              <a:path w="704" h="1718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7" name="Google Shape;123;p9"/>
          <p:cNvSpPr/>
          <p:nvPr/>
        </p:nvSpPr>
        <p:spPr>
          <a:xfrm>
            <a:off x="3545280" y="413676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rgbClr val="1b222d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8" name="Google Shape;124;p9"/>
          <p:cNvSpPr/>
          <p:nvPr/>
        </p:nvSpPr>
        <p:spPr>
          <a:xfrm>
            <a:off x="4683600" y="413676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rgbClr val="1b222d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9" name="Google Shape;125;p9"/>
          <p:cNvSpPr/>
          <p:nvPr/>
        </p:nvSpPr>
        <p:spPr>
          <a:xfrm>
            <a:off x="2406600" y="413676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rgbClr val="1b222d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0" name="Google Shape;126;p9"/>
          <p:cNvSpPr/>
          <p:nvPr/>
        </p:nvSpPr>
        <p:spPr>
          <a:xfrm>
            <a:off x="5821920" y="413676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rgbClr val="1b222d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90;p15"/>
          <p:cNvSpPr/>
          <p:nvPr/>
        </p:nvSpPr>
        <p:spPr>
          <a:xfrm>
            <a:off x="520560" y="819000"/>
            <a:ext cx="8079480" cy="389844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09" name="Google Shape;191;p15"/>
          <p:cNvGrpSpPr/>
          <p:nvPr/>
        </p:nvGrpSpPr>
        <p:grpSpPr>
          <a:xfrm>
            <a:off x="520560" y="326520"/>
            <a:ext cx="8079480" cy="426600"/>
            <a:chOff x="520560" y="326520"/>
            <a:chExt cx="8079480" cy="426600"/>
          </a:xfrm>
        </p:grpSpPr>
        <p:sp>
          <p:nvSpPr>
            <p:cNvPr id="210" name="Google Shape;192;p15"/>
            <p:cNvSpPr/>
            <p:nvPr/>
          </p:nvSpPr>
          <p:spPr>
            <a:xfrm>
              <a:off x="520560" y="326520"/>
              <a:ext cx="8079480" cy="4266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" name="Google Shape;193;p15"/>
            <p:cNvSpPr/>
            <p:nvPr/>
          </p:nvSpPr>
          <p:spPr>
            <a:xfrm>
              <a:off x="68796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" name="Google Shape;194;p15"/>
            <p:cNvSpPr/>
            <p:nvPr/>
          </p:nvSpPr>
          <p:spPr>
            <a:xfrm>
              <a:off x="104868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" name="Google Shape;195;p15"/>
            <p:cNvSpPr/>
            <p:nvPr/>
          </p:nvSpPr>
          <p:spPr>
            <a:xfrm>
              <a:off x="140832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0000" y="969120"/>
            <a:ext cx="770364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197;p15"/>
          <p:cNvSpPr/>
          <p:nvPr/>
        </p:nvSpPr>
        <p:spPr>
          <a:xfrm>
            <a:off x="6706440" y="974520"/>
            <a:ext cx="699480" cy="196920"/>
          </a:xfrm>
          <a:custGeom>
            <a:avLst/>
            <a:gdLst>
              <a:gd name="textAreaLeft" fmla="*/ 0 w 699480"/>
              <a:gd name="textAreaRight" fmla="*/ 699840 w 699480"/>
              <a:gd name="textAreaTop" fmla="*/ 0 h 196920"/>
              <a:gd name="textAreaBottom" fmla="*/ 197280 h 196920"/>
            </a:gdLst>
            <a:ahLst/>
            <a:rect l="textAreaLeft" t="textAreaTop" r="textAreaRight" b="textAreaBottom"/>
            <a:pathLst>
              <a:path w="5508" h="1554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16" name="Google Shape;198;p15"/>
          <p:cNvGrpSpPr/>
          <p:nvPr/>
        </p:nvGrpSpPr>
        <p:grpSpPr>
          <a:xfrm>
            <a:off x="7364520" y="367920"/>
            <a:ext cx="1302120" cy="1302480"/>
            <a:chOff x="7364520" y="367920"/>
            <a:chExt cx="1302120" cy="1302480"/>
          </a:xfrm>
        </p:grpSpPr>
        <p:sp>
          <p:nvSpPr>
            <p:cNvPr id="217" name="Google Shape;199;p15"/>
            <p:cNvSpPr/>
            <p:nvPr/>
          </p:nvSpPr>
          <p:spPr>
            <a:xfrm rot="892200">
              <a:off x="7597440" y="567720"/>
              <a:ext cx="955800" cy="9558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" name="Google Shape;200;p15"/>
            <p:cNvSpPr/>
            <p:nvPr/>
          </p:nvSpPr>
          <p:spPr>
            <a:xfrm rot="13379400">
              <a:off x="7554960" y="558720"/>
              <a:ext cx="921240" cy="921240"/>
            </a:xfrm>
            <a:custGeom>
              <a:avLst/>
              <a:gdLst>
                <a:gd name="textAreaLeft" fmla="*/ 0 w 921240"/>
                <a:gd name="textAreaRight" fmla="*/ 921600 w 921240"/>
                <a:gd name="textAreaTop" fmla="*/ 0 h 921240"/>
                <a:gd name="textAreaBottom" fmla="*/ 921600 h 921240"/>
              </a:gdLst>
              <a:ahLst/>
              <a:rect l="textAreaLeft" t="textAreaTop" r="textAreaRight" b="textAreaBottom"/>
              <a:pathLst>
                <a:path w="18323" h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9" name="Google Shape;201;p15"/>
            <p:cNvSpPr/>
            <p:nvPr/>
          </p:nvSpPr>
          <p:spPr>
            <a:xfrm rot="13379400">
              <a:off x="7727400" y="933840"/>
              <a:ext cx="503280" cy="515880"/>
            </a:xfrm>
            <a:custGeom>
              <a:avLst/>
              <a:gdLst>
                <a:gd name="textAreaLeft" fmla="*/ 0 w 503280"/>
                <a:gd name="textAreaRight" fmla="*/ 503640 w 503280"/>
                <a:gd name="textAreaTop" fmla="*/ 0 h 515880"/>
                <a:gd name="textAreaBottom" fmla="*/ 516240 h 515880"/>
              </a:gdLst>
              <a:ahLst/>
              <a:rect l="textAreaLeft" t="textAreaTop" r="textAreaRight" b="textAreaBottom"/>
              <a:pathLst>
                <a:path w="10014" h="10263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0" name="Google Shape;202;p15"/>
            <p:cNvSpPr/>
            <p:nvPr/>
          </p:nvSpPr>
          <p:spPr>
            <a:xfrm rot="13379400">
              <a:off x="7616160" y="553320"/>
              <a:ext cx="847440" cy="768240"/>
            </a:xfrm>
            <a:custGeom>
              <a:avLst/>
              <a:gdLst>
                <a:gd name="textAreaLeft" fmla="*/ 0 w 847440"/>
                <a:gd name="textAreaRight" fmla="*/ 847800 w 8474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16857" h="15283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21" name="Google Shape;203;p15"/>
          <p:cNvSpPr/>
          <p:nvPr/>
        </p:nvSpPr>
        <p:spPr>
          <a:xfrm>
            <a:off x="5887080" y="974520"/>
            <a:ext cx="699480" cy="196920"/>
          </a:xfrm>
          <a:custGeom>
            <a:avLst/>
            <a:gdLst>
              <a:gd name="textAreaLeft" fmla="*/ 0 w 699480"/>
              <a:gd name="textAreaRight" fmla="*/ 699840 w 699480"/>
              <a:gd name="textAreaTop" fmla="*/ 0 h 196920"/>
              <a:gd name="textAreaBottom" fmla="*/ 197280 h 196920"/>
            </a:gdLst>
            <a:ahLst/>
            <a:rect l="textAreaLeft" t="textAreaTop" r="textAreaRight" b="textAreaBottom"/>
            <a:pathLst>
              <a:path w="5508" h="1554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22" name="Google Shape;204;p15"/>
          <p:cNvGrpSpPr/>
          <p:nvPr/>
        </p:nvGrpSpPr>
        <p:grpSpPr>
          <a:xfrm>
            <a:off x="139680" y="4042080"/>
            <a:ext cx="967320" cy="967680"/>
            <a:chOff x="139680" y="4042080"/>
            <a:chExt cx="967320" cy="967680"/>
          </a:xfrm>
        </p:grpSpPr>
        <p:sp>
          <p:nvSpPr>
            <p:cNvPr id="223" name="Google Shape;205;p15"/>
            <p:cNvSpPr/>
            <p:nvPr/>
          </p:nvSpPr>
          <p:spPr>
            <a:xfrm rot="2392800">
              <a:off x="279720" y="4182120"/>
              <a:ext cx="686880" cy="6868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4" name="Google Shape;206;p15"/>
            <p:cNvSpPr/>
            <p:nvPr/>
          </p:nvSpPr>
          <p:spPr>
            <a:xfrm rot="14879400">
              <a:off x="261360" y="4159440"/>
              <a:ext cx="662040" cy="662040"/>
            </a:xfrm>
            <a:custGeom>
              <a:avLst/>
              <a:gdLst>
                <a:gd name="textAreaLeft" fmla="*/ 0 w 662040"/>
                <a:gd name="textAreaRight" fmla="*/ 662400 w 662040"/>
                <a:gd name="textAreaTop" fmla="*/ 0 h 662040"/>
                <a:gd name="textAreaBottom" fmla="*/ 662400 h 662040"/>
              </a:gdLst>
              <a:ahLst/>
              <a:rect l="textAreaLeft" t="textAreaTop" r="textAreaRight" b="textAreaBottom"/>
              <a:pathLst>
                <a:path w="18323" h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" name="Google Shape;207;p15"/>
            <p:cNvSpPr/>
            <p:nvPr/>
          </p:nvSpPr>
          <p:spPr>
            <a:xfrm rot="14879400">
              <a:off x="335160" y="4406400"/>
              <a:ext cx="361800" cy="370800"/>
            </a:xfrm>
            <a:custGeom>
              <a:avLst/>
              <a:gdLst>
                <a:gd name="textAreaLeft" fmla="*/ 0 w 361800"/>
                <a:gd name="textAreaRight" fmla="*/ 362160 w 361800"/>
                <a:gd name="textAreaTop" fmla="*/ 0 h 370800"/>
                <a:gd name="textAreaBottom" fmla="*/ 371160 h 370800"/>
              </a:gdLst>
              <a:ahLst/>
              <a:rect l="textAreaLeft" t="textAreaTop" r="textAreaRight" b="textAreaBottom"/>
              <a:pathLst>
                <a:path w="10014" h="10263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6" name="Google Shape;208;p15"/>
            <p:cNvSpPr/>
            <p:nvPr/>
          </p:nvSpPr>
          <p:spPr>
            <a:xfrm rot="14879400">
              <a:off x="328680" y="4168800"/>
              <a:ext cx="609120" cy="5522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552240"/>
                <a:gd name="textAreaBottom" fmla="*/ 552600 h 552240"/>
              </a:gdLst>
              <a:ahLst/>
              <a:rect l="textAreaLeft" t="textAreaTop" r="textAreaRight" b="textAreaBottom"/>
              <a:pathLst>
                <a:path w="16857" h="15283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181;p14"/>
          <p:cNvGrpSpPr/>
          <p:nvPr/>
        </p:nvGrpSpPr>
        <p:grpSpPr>
          <a:xfrm>
            <a:off x="1160640" y="717840"/>
            <a:ext cx="6822360" cy="360000"/>
            <a:chOff x="1160640" y="717840"/>
            <a:chExt cx="6822360" cy="360000"/>
          </a:xfrm>
        </p:grpSpPr>
        <p:sp>
          <p:nvSpPr>
            <p:cNvPr id="265" name="Google Shape;182;p14"/>
            <p:cNvSpPr/>
            <p:nvPr/>
          </p:nvSpPr>
          <p:spPr>
            <a:xfrm>
              <a:off x="1160640" y="717840"/>
              <a:ext cx="6822360" cy="3600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6" name="Google Shape;183;p14"/>
            <p:cNvSpPr/>
            <p:nvPr/>
          </p:nvSpPr>
          <p:spPr>
            <a:xfrm>
              <a:off x="1302120" y="816480"/>
              <a:ext cx="164520" cy="16452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7" name="Google Shape;184;p14"/>
            <p:cNvSpPr/>
            <p:nvPr/>
          </p:nvSpPr>
          <p:spPr>
            <a:xfrm>
              <a:off x="1606320" y="816480"/>
              <a:ext cx="164160" cy="164520"/>
            </a:xfrm>
            <a:custGeom>
              <a:avLst/>
              <a:gdLst>
                <a:gd name="textAreaLeft" fmla="*/ 0 w 164160"/>
                <a:gd name="textAreaRight" fmla="*/ 164520 w 16416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8" name="Google Shape;185;p14"/>
            <p:cNvSpPr/>
            <p:nvPr/>
          </p:nvSpPr>
          <p:spPr>
            <a:xfrm>
              <a:off x="1910160" y="816480"/>
              <a:ext cx="164160" cy="164520"/>
            </a:xfrm>
            <a:custGeom>
              <a:avLst/>
              <a:gdLst>
                <a:gd name="textAreaLeft" fmla="*/ 0 w 164160"/>
                <a:gd name="textAreaRight" fmla="*/ 164520 w 16416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69" name="Google Shape;186;p14"/>
          <p:cNvSpPr/>
          <p:nvPr/>
        </p:nvSpPr>
        <p:spPr>
          <a:xfrm>
            <a:off x="1160640" y="1133640"/>
            <a:ext cx="6822360" cy="329184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 rot="21599400">
            <a:off x="2457360" y="3203640"/>
            <a:ext cx="4228920" cy="604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38;p24"/>
          <p:cNvSpPr/>
          <p:nvPr/>
        </p:nvSpPr>
        <p:spPr>
          <a:xfrm>
            <a:off x="520560" y="819000"/>
            <a:ext cx="8079480" cy="389844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09" name="Google Shape;339;p24"/>
          <p:cNvGrpSpPr/>
          <p:nvPr/>
        </p:nvGrpSpPr>
        <p:grpSpPr>
          <a:xfrm>
            <a:off x="520560" y="326520"/>
            <a:ext cx="8079480" cy="426600"/>
            <a:chOff x="520560" y="326520"/>
            <a:chExt cx="8079480" cy="426600"/>
          </a:xfrm>
        </p:grpSpPr>
        <p:sp>
          <p:nvSpPr>
            <p:cNvPr id="310" name="Google Shape;340;p24"/>
            <p:cNvSpPr/>
            <p:nvPr/>
          </p:nvSpPr>
          <p:spPr>
            <a:xfrm>
              <a:off x="520560" y="326520"/>
              <a:ext cx="8079480" cy="4266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1" name="Google Shape;341;p24"/>
            <p:cNvSpPr/>
            <p:nvPr/>
          </p:nvSpPr>
          <p:spPr>
            <a:xfrm>
              <a:off x="68796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2" name="Google Shape;342;p24"/>
            <p:cNvSpPr/>
            <p:nvPr/>
          </p:nvSpPr>
          <p:spPr>
            <a:xfrm>
              <a:off x="104868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3" name="Google Shape;343;p24"/>
            <p:cNvSpPr/>
            <p:nvPr/>
          </p:nvSpPr>
          <p:spPr>
            <a:xfrm>
              <a:off x="140832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20000" y="969120"/>
            <a:ext cx="770364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title"/>
          </p:nvPr>
        </p:nvSpPr>
        <p:spPr>
          <a:xfrm>
            <a:off x="923040" y="2121840"/>
            <a:ext cx="19566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title"/>
          </p:nvPr>
        </p:nvSpPr>
        <p:spPr>
          <a:xfrm>
            <a:off x="3526560" y="2121840"/>
            <a:ext cx="19566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title"/>
          </p:nvPr>
        </p:nvSpPr>
        <p:spPr>
          <a:xfrm>
            <a:off x="6130440" y="2121840"/>
            <a:ext cx="195660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351;p24"/>
          <p:cNvSpPr/>
          <p:nvPr/>
        </p:nvSpPr>
        <p:spPr>
          <a:xfrm>
            <a:off x="6929640" y="969120"/>
            <a:ext cx="195840" cy="195120"/>
          </a:xfrm>
          <a:custGeom>
            <a:avLst/>
            <a:gdLst>
              <a:gd name="textAreaLeft" fmla="*/ 0 w 195840"/>
              <a:gd name="textAreaRight" fmla="*/ 196200 w 195840"/>
              <a:gd name="textAreaTop" fmla="*/ 0 h 195120"/>
              <a:gd name="textAreaBottom" fmla="*/ 195480 h 195120"/>
            </a:gdLst>
            <a:ahLst/>
            <a:rect l="textAreaLeft" t="textAreaTop" r="textAreaRight" b="textAreaBottom"/>
            <a:pathLst>
              <a:path w="947" h="945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9" name="Google Shape;352;p24"/>
          <p:cNvSpPr/>
          <p:nvPr/>
        </p:nvSpPr>
        <p:spPr>
          <a:xfrm>
            <a:off x="7194600" y="969120"/>
            <a:ext cx="195840" cy="195120"/>
          </a:xfrm>
          <a:custGeom>
            <a:avLst/>
            <a:gdLst>
              <a:gd name="textAreaLeft" fmla="*/ 0 w 195840"/>
              <a:gd name="textAreaRight" fmla="*/ 196200 w 195840"/>
              <a:gd name="textAreaTop" fmla="*/ 0 h 195120"/>
              <a:gd name="textAreaBottom" fmla="*/ 195480 h 195120"/>
            </a:gdLst>
            <a:ahLst/>
            <a:rect l="textAreaLeft" t="textAreaTop" r="textAreaRight" b="textAreaBottom"/>
            <a:pathLst>
              <a:path w="949" h="947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0" name="Google Shape;353;p24"/>
          <p:cNvSpPr/>
          <p:nvPr/>
        </p:nvSpPr>
        <p:spPr>
          <a:xfrm>
            <a:off x="7489800" y="969120"/>
            <a:ext cx="779040" cy="195120"/>
          </a:xfrm>
          <a:custGeom>
            <a:avLst/>
            <a:gdLst>
              <a:gd name="textAreaLeft" fmla="*/ 0 w 779040"/>
              <a:gd name="textAreaRight" fmla="*/ 779400 w 779040"/>
              <a:gd name="textAreaTop" fmla="*/ 0 h 195120"/>
              <a:gd name="textAreaBottom" fmla="*/ 195480 h 195120"/>
            </a:gdLst>
            <a:ahLst/>
            <a:rect l="textAreaLeft" t="textAreaTop" r="textAreaRight" b="textAreaBottom"/>
            <a:pathLst>
              <a:path w="3067" h="945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1" name="Google Shape;354;p24"/>
          <p:cNvSpPr/>
          <p:nvPr/>
        </p:nvSpPr>
        <p:spPr>
          <a:xfrm>
            <a:off x="1261440" y="4407840"/>
            <a:ext cx="195840" cy="195120"/>
          </a:xfrm>
          <a:custGeom>
            <a:avLst/>
            <a:gdLst>
              <a:gd name="textAreaLeft" fmla="*/ 0 w 195840"/>
              <a:gd name="textAreaRight" fmla="*/ 196200 w 195840"/>
              <a:gd name="textAreaTop" fmla="*/ 0 h 195120"/>
              <a:gd name="textAreaBottom" fmla="*/ 195480 h 195120"/>
            </a:gdLst>
            <a:ahLst/>
            <a:rect l="textAreaLeft" t="textAreaTop" r="textAreaRight" b="textAreaBottom"/>
            <a:pathLst>
              <a:path w="947" h="945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2" name="Google Shape;355;p24"/>
          <p:cNvSpPr/>
          <p:nvPr/>
        </p:nvSpPr>
        <p:spPr>
          <a:xfrm>
            <a:off x="921960" y="4407840"/>
            <a:ext cx="195840" cy="195120"/>
          </a:xfrm>
          <a:custGeom>
            <a:avLst/>
            <a:gdLst>
              <a:gd name="textAreaLeft" fmla="*/ 0 w 195840"/>
              <a:gd name="textAreaRight" fmla="*/ 196200 w 195840"/>
              <a:gd name="textAreaTop" fmla="*/ 0 h 195120"/>
              <a:gd name="textAreaBottom" fmla="*/ 195480 h 195120"/>
            </a:gdLst>
            <a:ahLst/>
            <a:rect l="textAreaLeft" t="textAreaTop" r="textAreaRight" b="textAreaBottom"/>
            <a:pathLst>
              <a:path w="947" h="945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61;p6"/>
          <p:cNvGrpSpPr/>
          <p:nvPr/>
        </p:nvGrpSpPr>
        <p:grpSpPr>
          <a:xfrm>
            <a:off x="520560" y="326520"/>
            <a:ext cx="8079480" cy="426600"/>
            <a:chOff x="520560" y="326520"/>
            <a:chExt cx="8079480" cy="426600"/>
          </a:xfrm>
        </p:grpSpPr>
        <p:sp>
          <p:nvSpPr>
            <p:cNvPr id="361" name="Google Shape;62;p6"/>
            <p:cNvSpPr/>
            <p:nvPr/>
          </p:nvSpPr>
          <p:spPr>
            <a:xfrm>
              <a:off x="520560" y="326520"/>
              <a:ext cx="8079480" cy="4266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2" name="Google Shape;63;p6"/>
            <p:cNvSpPr/>
            <p:nvPr/>
          </p:nvSpPr>
          <p:spPr>
            <a:xfrm>
              <a:off x="68796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3" name="Google Shape;64;p6"/>
            <p:cNvSpPr/>
            <p:nvPr/>
          </p:nvSpPr>
          <p:spPr>
            <a:xfrm>
              <a:off x="104868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4" name="Google Shape;65;p6"/>
            <p:cNvSpPr/>
            <p:nvPr/>
          </p:nvSpPr>
          <p:spPr>
            <a:xfrm>
              <a:off x="140832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65" name="Google Shape;66;p6"/>
          <p:cNvSpPr/>
          <p:nvPr/>
        </p:nvSpPr>
        <p:spPr>
          <a:xfrm>
            <a:off x="520560" y="819000"/>
            <a:ext cx="8079480" cy="389844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20000" y="969120"/>
            <a:ext cx="770364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87;p8"/>
          <p:cNvSpPr/>
          <p:nvPr/>
        </p:nvSpPr>
        <p:spPr>
          <a:xfrm>
            <a:off x="520560" y="819000"/>
            <a:ext cx="8079480" cy="389844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5" name="Google Shape;88;p8"/>
          <p:cNvSpPr/>
          <p:nvPr/>
        </p:nvSpPr>
        <p:spPr>
          <a:xfrm>
            <a:off x="696960" y="1027800"/>
            <a:ext cx="7726680" cy="3134160"/>
          </a:xfrm>
          <a:custGeom>
            <a:avLst/>
            <a:gdLst>
              <a:gd name="textAreaLeft" fmla="*/ 0 w 7726680"/>
              <a:gd name="textAreaRight" fmla="*/ 7727040 w 7726680"/>
              <a:gd name="textAreaTop" fmla="*/ 0 h 3134160"/>
              <a:gd name="textAreaBottom" fmla="*/ 3134520 h 3134160"/>
            </a:gdLst>
            <a:ahLst/>
            <a:rect l="textAreaLeft" t="textAreaTop" r="textAreaRight" b="textAreaBottom"/>
            <a:pathLst>
              <a:path w="41831" h="15117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06" name="Google Shape;89;p8"/>
          <p:cNvGrpSpPr/>
          <p:nvPr/>
        </p:nvGrpSpPr>
        <p:grpSpPr>
          <a:xfrm>
            <a:off x="520560" y="326520"/>
            <a:ext cx="8079480" cy="426600"/>
            <a:chOff x="520560" y="326520"/>
            <a:chExt cx="8079480" cy="426600"/>
          </a:xfrm>
        </p:grpSpPr>
        <p:sp>
          <p:nvSpPr>
            <p:cNvPr id="407" name="Google Shape;90;p8"/>
            <p:cNvSpPr/>
            <p:nvPr/>
          </p:nvSpPr>
          <p:spPr>
            <a:xfrm>
              <a:off x="520560" y="326520"/>
              <a:ext cx="8079480" cy="4266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8" name="Google Shape;91;p8"/>
            <p:cNvSpPr/>
            <p:nvPr/>
          </p:nvSpPr>
          <p:spPr>
            <a:xfrm>
              <a:off x="68796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9" h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9" name="Google Shape;92;p8"/>
            <p:cNvSpPr/>
            <p:nvPr/>
          </p:nvSpPr>
          <p:spPr>
            <a:xfrm>
              <a:off x="104868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0" name="Google Shape;93;p8"/>
            <p:cNvSpPr/>
            <p:nvPr/>
          </p:nvSpPr>
          <p:spPr>
            <a:xfrm>
              <a:off x="1408320" y="443520"/>
              <a:ext cx="194760" cy="1947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94760"/>
                <a:gd name="textAreaBottom" fmla="*/ 195120 h 194760"/>
              </a:gdLst>
              <a:ahLst/>
              <a:rect l="textAreaLeft" t="textAreaTop" r="textAreaRight" b="textAreaBottom"/>
              <a:pathLst>
                <a:path w="2828" h="2829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442880" y="1324080"/>
            <a:ext cx="6258240" cy="254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pt-BR" sz="9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2" name="Google Shape;95;p8"/>
          <p:cNvGrpSpPr/>
          <p:nvPr/>
        </p:nvGrpSpPr>
        <p:grpSpPr>
          <a:xfrm>
            <a:off x="6180480" y="4095360"/>
            <a:ext cx="2147760" cy="426600"/>
            <a:chOff x="6180480" y="4095360"/>
            <a:chExt cx="2147760" cy="426600"/>
          </a:xfrm>
        </p:grpSpPr>
        <p:sp>
          <p:nvSpPr>
            <p:cNvPr id="413" name="Google Shape;96;p8"/>
            <p:cNvSpPr/>
            <p:nvPr/>
          </p:nvSpPr>
          <p:spPr>
            <a:xfrm>
              <a:off x="6180480" y="4256280"/>
              <a:ext cx="2147760" cy="265680"/>
            </a:xfrm>
            <a:custGeom>
              <a:avLst/>
              <a:gdLst>
                <a:gd name="textAreaLeft" fmla="*/ 0 w 2147760"/>
                <a:gd name="textAreaRight" fmla="*/ 2148120 w 2147760"/>
                <a:gd name="textAreaTop" fmla="*/ 0 h 265680"/>
                <a:gd name="textAreaBottom" fmla="*/ 266040 h 265680"/>
              </a:gdLst>
              <a:ahLst/>
              <a:rect l="textAreaLeft" t="textAreaTop" r="textAreaRight" b="textAreaBottom"/>
              <a:pathLst>
                <a:path w="37764" h="4679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4" name="Google Shape;97;p8"/>
            <p:cNvSpPr/>
            <p:nvPr/>
          </p:nvSpPr>
          <p:spPr>
            <a:xfrm>
              <a:off x="6213960" y="4284360"/>
              <a:ext cx="1641960" cy="209880"/>
            </a:xfrm>
            <a:custGeom>
              <a:avLst/>
              <a:gdLst>
                <a:gd name="textAreaLeft" fmla="*/ 0 w 1641960"/>
                <a:gd name="textAreaRight" fmla="*/ 1642320 w 1641960"/>
                <a:gd name="textAreaTop" fmla="*/ 0 h 209880"/>
                <a:gd name="textAreaBottom" fmla="*/ 210240 h 209880"/>
              </a:gdLst>
              <a:ahLst/>
              <a:rect l="textAreaLeft" t="textAreaTop" r="textAreaRight" b="textAreaBottom"/>
              <a:pathLst>
                <a:path w="28868" h="3693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5" name="Google Shape;98;p8"/>
            <p:cNvSpPr/>
            <p:nvPr/>
          </p:nvSpPr>
          <p:spPr>
            <a:xfrm>
              <a:off x="6213960" y="4284360"/>
              <a:ext cx="125640" cy="200880"/>
            </a:xfrm>
            <a:custGeom>
              <a:avLst/>
              <a:gdLst>
                <a:gd name="textAreaLeft" fmla="*/ 0 w 125640"/>
                <a:gd name="textAreaRight" fmla="*/ 126000 w 125640"/>
                <a:gd name="textAreaTop" fmla="*/ 0 h 200880"/>
                <a:gd name="textAreaBottom" fmla="*/ 201240 h 200880"/>
              </a:gdLst>
              <a:ahLst/>
              <a:rect l="textAreaLeft" t="textAreaTop" r="textAreaRight" b="textAreaBottom"/>
              <a:pathLst>
                <a:path w="2212" h="354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99;p8"/>
            <p:cNvSpPr/>
            <p:nvPr/>
          </p:nvSpPr>
          <p:spPr>
            <a:xfrm>
              <a:off x="6480000" y="4284360"/>
              <a:ext cx="270000" cy="20988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09880"/>
                <a:gd name="textAreaBottom" fmla="*/ 210240 h 209880"/>
              </a:gdLst>
              <a:ahLst/>
              <a:rect l="textAreaLeft" t="textAreaTop" r="textAreaRight" b="textAreaBottom"/>
              <a:pathLst>
                <a:path w="4751" h="3693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100;p8"/>
            <p:cNvSpPr/>
            <p:nvPr/>
          </p:nvSpPr>
          <p:spPr>
            <a:xfrm>
              <a:off x="6890760" y="4284360"/>
              <a:ext cx="270000" cy="20988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09880"/>
                <a:gd name="textAreaBottom" fmla="*/ 210240 h 209880"/>
              </a:gdLst>
              <a:ahLst/>
              <a:rect l="textAreaLeft" t="textAreaTop" r="textAreaRight" b="textAreaBottom"/>
              <a:pathLst>
                <a:path w="4753" h="369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101;p8"/>
            <p:cNvSpPr/>
            <p:nvPr/>
          </p:nvSpPr>
          <p:spPr>
            <a:xfrm>
              <a:off x="7301160" y="4284360"/>
              <a:ext cx="270000" cy="20988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09880"/>
                <a:gd name="textAreaBottom" fmla="*/ 210240 h 209880"/>
              </a:gdLst>
              <a:ahLst/>
              <a:rect l="textAreaLeft" t="textAreaTop" r="textAreaRight" b="textAreaBottom"/>
              <a:pathLst>
                <a:path w="4751" h="369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9" name="Google Shape;102;p8"/>
            <p:cNvSpPr/>
            <p:nvPr/>
          </p:nvSpPr>
          <p:spPr>
            <a:xfrm>
              <a:off x="7711560" y="4287240"/>
              <a:ext cx="144360" cy="206640"/>
            </a:xfrm>
            <a:custGeom>
              <a:avLst/>
              <a:gdLst>
                <a:gd name="textAreaLeft" fmla="*/ 0 w 144360"/>
                <a:gd name="textAreaRight" fmla="*/ 144720 w 14436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2545" h="3641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0" name="Google Shape;103;p8"/>
            <p:cNvSpPr/>
            <p:nvPr/>
          </p:nvSpPr>
          <p:spPr>
            <a:xfrm>
              <a:off x="7718760" y="4095360"/>
              <a:ext cx="119520" cy="84600"/>
            </a:xfrm>
            <a:custGeom>
              <a:avLst/>
              <a:gdLst>
                <a:gd name="textAreaLeft" fmla="*/ 0 w 119520"/>
                <a:gd name="textAreaRight" fmla="*/ 119880 w 119520"/>
                <a:gd name="textAreaTop" fmla="*/ 0 h 84600"/>
                <a:gd name="textAreaBottom" fmla="*/ 84960 h 84600"/>
              </a:gdLst>
              <a:ahLst/>
              <a:rect l="textAreaLeft" t="textAreaTop" r="textAreaRight" b="textAreaBottom"/>
              <a:pathLst>
                <a:path w="2106" h="1493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21" name="Google Shape;104;p8"/>
          <p:cNvSpPr/>
          <p:nvPr/>
        </p:nvSpPr>
        <p:spPr>
          <a:xfrm>
            <a:off x="720000" y="4282200"/>
            <a:ext cx="260640" cy="239760"/>
          </a:xfrm>
          <a:custGeom>
            <a:avLst/>
            <a:gdLst>
              <a:gd name="textAreaLeft" fmla="*/ 0 w 260640"/>
              <a:gd name="textAreaRight" fmla="*/ 261000 w 260640"/>
              <a:gd name="textAreaTop" fmla="*/ 0 h 239760"/>
              <a:gd name="textAreaBottom" fmla="*/ 240120 h 239760"/>
            </a:gdLst>
            <a:ahLst/>
            <a:rect l="textAreaLeft" t="textAreaTop" r="textAreaRight" b="textAreaBottom"/>
            <a:pathLst>
              <a:path w="1255" h="11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22" name="Google Shape;105;p8"/>
          <p:cNvSpPr/>
          <p:nvPr/>
        </p:nvSpPr>
        <p:spPr>
          <a:xfrm>
            <a:off x="1056960" y="4303800"/>
            <a:ext cx="624600" cy="196560"/>
          </a:xfrm>
          <a:custGeom>
            <a:avLst/>
            <a:gdLst>
              <a:gd name="textAreaLeft" fmla="*/ 0 w 624600"/>
              <a:gd name="textAreaRight" fmla="*/ 624960 w 624600"/>
              <a:gd name="textAreaTop" fmla="*/ 0 h 196560"/>
              <a:gd name="textAreaBottom" fmla="*/ 196920 h 196560"/>
            </a:gdLst>
            <a:ahLst/>
            <a:rect l="textAreaLeft" t="textAreaTop" r="textAreaRight" b="textAreaBottom"/>
            <a:pathLst>
              <a:path w="3006" h="947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23" name="Google Shape;106;p8"/>
          <p:cNvSpPr/>
          <p:nvPr/>
        </p:nvSpPr>
        <p:spPr>
          <a:xfrm>
            <a:off x="1850400" y="4303800"/>
            <a:ext cx="427680" cy="196560"/>
          </a:xfrm>
          <a:custGeom>
            <a:avLst/>
            <a:gdLst>
              <a:gd name="textAreaLeft" fmla="*/ 0 w 427680"/>
              <a:gd name="textAreaRight" fmla="*/ 428040 w 427680"/>
              <a:gd name="textAreaTop" fmla="*/ 0 h 196560"/>
              <a:gd name="textAreaBottom" fmla="*/ 196920 h 196560"/>
            </a:gdLst>
            <a:ahLst/>
            <a:rect l="textAreaLeft" t="textAreaTop" r="textAreaRight" b="textAreaBottom"/>
            <a:pathLst>
              <a:path w="2059" h="947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510;p34"/>
          <p:cNvGrpSpPr/>
          <p:nvPr/>
        </p:nvGrpSpPr>
        <p:grpSpPr>
          <a:xfrm>
            <a:off x="6355800" y="1044720"/>
            <a:ext cx="1905480" cy="1550520"/>
            <a:chOff x="6355800" y="1044720"/>
            <a:chExt cx="1905480" cy="1550520"/>
          </a:xfrm>
        </p:grpSpPr>
        <p:sp>
          <p:nvSpPr>
            <p:cNvPr id="462" name="Google Shape;511;p34"/>
            <p:cNvSpPr/>
            <p:nvPr/>
          </p:nvSpPr>
          <p:spPr>
            <a:xfrm>
              <a:off x="6998400" y="1626480"/>
              <a:ext cx="474120" cy="47484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474840"/>
                <a:gd name="textAreaBottom" fmla="*/ 475200 h 474840"/>
              </a:gdLst>
              <a:ahLst/>
              <a:rect l="textAreaLeft" t="textAreaTop" r="textAreaRight" b="textAreaBottom"/>
              <a:pathLst>
                <a:path w="2452" h="2455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3" name="Google Shape;512;p34"/>
            <p:cNvSpPr/>
            <p:nvPr/>
          </p:nvSpPr>
          <p:spPr>
            <a:xfrm>
              <a:off x="6355800" y="1044720"/>
              <a:ext cx="1905480" cy="1550520"/>
            </a:xfrm>
            <a:custGeom>
              <a:avLst/>
              <a:gdLst>
                <a:gd name="textAreaLeft" fmla="*/ 0 w 1905480"/>
                <a:gd name="textAreaRight" fmla="*/ 1905840 w 1905480"/>
                <a:gd name="textAreaTop" fmla="*/ 0 h 1550520"/>
                <a:gd name="textAreaBottom" fmla="*/ 1550880 h 1550520"/>
              </a:gdLst>
              <a:ahLst/>
              <a:rect l="textAreaLeft" t="textAreaTop" r="textAreaRight" b="textAreaBottom"/>
              <a:pathLst>
                <a:path w="9849" h="8014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64" name="Google Shape;513;p34"/>
          <p:cNvSpPr/>
          <p:nvPr/>
        </p:nvSpPr>
        <p:spPr>
          <a:xfrm>
            <a:off x="8016120" y="2570760"/>
            <a:ext cx="277920" cy="277920"/>
          </a:xfrm>
          <a:custGeom>
            <a:avLst/>
            <a:gdLst>
              <a:gd name="textAreaLeft" fmla="*/ 0 w 277920"/>
              <a:gd name="textAreaRight" fmla="*/ 278280 w 277920"/>
              <a:gd name="textAreaTop" fmla="*/ 0 h 277920"/>
              <a:gd name="textAreaBottom" fmla="*/ 278280 h 277920"/>
            </a:gdLst>
            <a:ahLst/>
            <a:rect l="textAreaLeft" t="textAreaTop" r="textAreaRight" b="textAreaBottom"/>
            <a:pathLst>
              <a:path w="1862" h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5" name="Google Shape;514;p34"/>
          <p:cNvSpPr/>
          <p:nvPr/>
        </p:nvSpPr>
        <p:spPr>
          <a:xfrm>
            <a:off x="6934680" y="2886840"/>
            <a:ext cx="1270080" cy="1124280"/>
          </a:xfrm>
          <a:custGeom>
            <a:avLst/>
            <a:gdLst>
              <a:gd name="textAreaLeft" fmla="*/ 0 w 1270080"/>
              <a:gd name="textAreaRight" fmla="*/ 1270440 w 1270080"/>
              <a:gd name="textAreaTop" fmla="*/ 0 h 1124280"/>
              <a:gd name="textAreaBottom" fmla="*/ 1124640 h 1124280"/>
            </a:gdLst>
            <a:ahLst/>
            <a:rect l="textAreaLeft" t="textAreaTop" r="textAreaRight" b="textAreaBottom"/>
            <a:pathLst>
              <a:path w="8504" h="7528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6" name="Google Shape;515;p34"/>
          <p:cNvSpPr/>
          <p:nvPr/>
        </p:nvSpPr>
        <p:spPr>
          <a:xfrm>
            <a:off x="7198920" y="3220200"/>
            <a:ext cx="966960" cy="791280"/>
          </a:xfrm>
          <a:custGeom>
            <a:avLst/>
            <a:gdLst>
              <a:gd name="textAreaLeft" fmla="*/ 0 w 966960"/>
              <a:gd name="textAreaRight" fmla="*/ 967320 w 966960"/>
              <a:gd name="textAreaTop" fmla="*/ 0 h 791280"/>
              <a:gd name="textAreaBottom" fmla="*/ 791640 h 791280"/>
            </a:gdLst>
            <a:ahLst/>
            <a:rect l="textAreaLeft" t="textAreaTop" r="textAreaRight" b="textAreaBottom"/>
            <a:pathLst>
              <a:path w="6474" h="5298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7" name="Google Shape;516;p34"/>
          <p:cNvSpPr/>
          <p:nvPr/>
        </p:nvSpPr>
        <p:spPr>
          <a:xfrm>
            <a:off x="7186680" y="2956320"/>
            <a:ext cx="912240" cy="1001880"/>
          </a:xfrm>
          <a:custGeom>
            <a:avLst/>
            <a:gdLst>
              <a:gd name="textAreaLeft" fmla="*/ 0 w 912240"/>
              <a:gd name="textAreaRight" fmla="*/ 912600 w 912240"/>
              <a:gd name="textAreaTop" fmla="*/ 0 h 1001880"/>
              <a:gd name="textAreaBottom" fmla="*/ 1002240 h 1001880"/>
            </a:gdLst>
            <a:ahLst/>
            <a:rect l="textAreaLeft" t="textAreaTop" r="textAreaRight" b="textAreaBottom"/>
            <a:pathLst>
              <a:path w="6110" h="6709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8" name="Google Shape;517;p34"/>
          <p:cNvSpPr/>
          <p:nvPr/>
        </p:nvSpPr>
        <p:spPr>
          <a:xfrm>
            <a:off x="7322400" y="3348360"/>
            <a:ext cx="776520" cy="612720"/>
          </a:xfrm>
          <a:custGeom>
            <a:avLst/>
            <a:gdLst>
              <a:gd name="textAreaLeft" fmla="*/ 0 w 776520"/>
              <a:gd name="textAreaRight" fmla="*/ 776880 w 776520"/>
              <a:gd name="textAreaTop" fmla="*/ 0 h 612720"/>
              <a:gd name="textAreaBottom" fmla="*/ 613080 h 612720"/>
            </a:gdLst>
            <a:ahLst/>
            <a:rect l="textAreaLeft" t="textAreaTop" r="textAreaRight" b="textAreaBottom"/>
            <a:pathLst>
              <a:path w="5201" h="4104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9" name="Google Shape;518;p34"/>
          <p:cNvSpPr/>
          <p:nvPr/>
        </p:nvSpPr>
        <p:spPr>
          <a:xfrm>
            <a:off x="5689800" y="2443320"/>
            <a:ext cx="866160" cy="866160"/>
          </a:xfrm>
          <a:custGeom>
            <a:avLst/>
            <a:gdLst>
              <a:gd name="textAreaLeft" fmla="*/ 0 w 866160"/>
              <a:gd name="textAreaRight" fmla="*/ 866520 w 866160"/>
              <a:gd name="textAreaTop" fmla="*/ 0 h 866160"/>
              <a:gd name="textAreaBottom" fmla="*/ 866520 h 866160"/>
            </a:gdLst>
            <a:ahLst/>
            <a:rect l="textAreaLeft" t="textAreaTop" r="textAreaRight" b="textAreaBottom"/>
            <a:pathLst>
              <a:path w="5800" h="580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0" name="Google Shape;519;p34"/>
          <p:cNvSpPr/>
          <p:nvPr/>
        </p:nvSpPr>
        <p:spPr>
          <a:xfrm>
            <a:off x="5792040" y="2488320"/>
            <a:ext cx="460080" cy="498960"/>
          </a:xfrm>
          <a:custGeom>
            <a:avLst/>
            <a:gdLst>
              <a:gd name="textAreaLeft" fmla="*/ 0 w 460080"/>
              <a:gd name="textAreaRight" fmla="*/ 460440 w 460080"/>
              <a:gd name="textAreaTop" fmla="*/ 0 h 498960"/>
              <a:gd name="textAreaBottom" fmla="*/ 499320 h 498960"/>
            </a:gdLst>
            <a:ahLst/>
            <a:rect l="textAreaLeft" t="textAreaTop" r="textAreaRight" b="textAreaBottom"/>
            <a:pathLst>
              <a:path w="3081" h="3343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1" name="Google Shape;520;p34"/>
          <p:cNvSpPr/>
          <p:nvPr/>
        </p:nvSpPr>
        <p:spPr>
          <a:xfrm>
            <a:off x="5776200" y="2566800"/>
            <a:ext cx="779760" cy="742680"/>
          </a:xfrm>
          <a:custGeom>
            <a:avLst/>
            <a:gdLst>
              <a:gd name="textAreaLeft" fmla="*/ 0 w 779760"/>
              <a:gd name="textAreaRight" fmla="*/ 780120 w 779760"/>
              <a:gd name="textAreaTop" fmla="*/ 0 h 742680"/>
              <a:gd name="textAreaBottom" fmla="*/ 743040 h 742680"/>
            </a:gdLst>
            <a:ahLst/>
            <a:rect l="textAreaLeft" t="textAreaTop" r="textAreaRight" b="textAreaBottom"/>
            <a:pathLst>
              <a:path w="5222" h="4975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2" name="Google Shape;521;p34"/>
          <p:cNvSpPr/>
          <p:nvPr/>
        </p:nvSpPr>
        <p:spPr>
          <a:xfrm>
            <a:off x="6226920" y="2925000"/>
            <a:ext cx="82800" cy="82800"/>
          </a:xfrm>
          <a:custGeom>
            <a:avLst/>
            <a:gdLst>
              <a:gd name="textAreaLeft" fmla="*/ 0 w 82800"/>
              <a:gd name="textAreaRight" fmla="*/ 83160 w 82800"/>
              <a:gd name="textAreaTop" fmla="*/ 0 h 82800"/>
              <a:gd name="textAreaBottom" fmla="*/ 83160 h 82800"/>
            </a:gdLst>
            <a:ahLst/>
            <a:rect l="textAreaLeft" t="textAreaTop" r="textAreaRight" b="textAreaBottom"/>
            <a:pathLst>
              <a:path w="556" h="557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1400" bIns="41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 rot="21599400">
            <a:off x="956160" y="4046040"/>
            <a:ext cx="1170000" cy="425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bin"/>
                <a:ea typeface="Cabin"/>
              </a:rPr>
              <a:t>V1.2023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title"/>
          </p:nvPr>
        </p:nvSpPr>
        <p:spPr>
          <a:xfrm>
            <a:off x="1129320" y="1848600"/>
            <a:ext cx="4264200" cy="1550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dk1"/>
                </a:solidFill>
                <a:latin typeface="Epilogue"/>
                <a:ea typeface="Epilogue"/>
              </a:rPr>
              <a:t>Aplicativo para Gerenciamento de </a:t>
            </a:r>
            <a:r>
              <a:rPr b="1" lang="en" sz="3600" spc="-1" strike="noStrike">
                <a:solidFill>
                  <a:schemeClr val="dk2"/>
                </a:solidFill>
                <a:latin typeface="Epilogue"/>
                <a:ea typeface="Epilogue"/>
              </a:rPr>
              <a:t>Atividades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Google Shape;524;p34"/>
          <p:cNvSpPr/>
          <p:nvPr/>
        </p:nvSpPr>
        <p:spPr>
          <a:xfrm>
            <a:off x="6272280" y="425304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6" name="Google Shape;525;p34"/>
          <p:cNvSpPr/>
          <p:nvPr/>
        </p:nvSpPr>
        <p:spPr>
          <a:xfrm>
            <a:off x="7410960" y="425304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7" name="Google Shape;526;p34"/>
          <p:cNvSpPr/>
          <p:nvPr/>
        </p:nvSpPr>
        <p:spPr>
          <a:xfrm>
            <a:off x="5133960" y="425304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828000" y="760680"/>
            <a:ext cx="385164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dk1"/>
                </a:solidFill>
                <a:latin typeface="Epilogue"/>
                <a:ea typeface="Epilogue"/>
              </a:rPr>
              <a:t>Requisitos </a:t>
            </a:r>
            <a:r>
              <a:rPr b="1" lang="en" sz="2400" spc="-1" strike="noStrike">
                <a:solidFill>
                  <a:schemeClr val="dk2"/>
                </a:solidFill>
                <a:latin typeface="Epilogue"/>
                <a:ea typeface="Epilogue"/>
              </a:rPr>
              <a:t>funcionais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55" name="Google Shape;532;p35"/>
          <p:cNvGraphicFramePr/>
          <p:nvPr/>
        </p:nvGraphicFramePr>
        <p:xfrm>
          <a:off x="857160" y="1151280"/>
          <a:ext cx="7498440" cy="3611880"/>
        </p:xfrm>
        <a:graphic>
          <a:graphicData uri="http://schemas.openxmlformats.org/drawingml/2006/table">
            <a:tbl>
              <a:tblPr/>
              <a:tblGrid>
                <a:gridCol w="948960"/>
                <a:gridCol w="5369400"/>
                <a:gridCol w="1180080"/>
              </a:tblGrid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REQUISITO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TÍTULO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PRIORIDADE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RF001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Adicionar atividades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Essencial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RF002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Adicionar imagens, textos e editá-los nas atividades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Essencial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RF003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Adicionar subatividades dentro de uma atividade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Essencial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RF004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Possuir uma agenda com calendário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Desejável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326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RF005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Opção para adicionar notas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Desejável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RF006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Possuir uma hierarquia de atividades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Importante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RF007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Opção para adicionar arquivos prontos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Importante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RF008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Gerar relatórios sobre as atividades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Importante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579;p37"/>
          <p:cNvSpPr/>
          <p:nvPr/>
        </p:nvSpPr>
        <p:spPr>
          <a:xfrm>
            <a:off x="962280" y="2246760"/>
            <a:ext cx="649440" cy="1675080"/>
          </a:xfrm>
          <a:custGeom>
            <a:avLst/>
            <a:gdLst>
              <a:gd name="textAreaLeft" fmla="*/ 0 w 649440"/>
              <a:gd name="textAreaRight" fmla="*/ 649800 w 649440"/>
              <a:gd name="textAreaTop" fmla="*/ 0 h 1675080"/>
              <a:gd name="textAreaBottom" fmla="*/ 1675440 h 1675080"/>
            </a:gdLst>
            <a:ahLst/>
            <a:rect l="textAreaLeft" t="textAreaTop" r="textAreaRight" b="textAreaBottom"/>
            <a:pathLst>
              <a:path w="3028" h="7807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57" name="Google Shape;580;p37"/>
          <p:cNvGrpSpPr/>
          <p:nvPr/>
        </p:nvGrpSpPr>
        <p:grpSpPr>
          <a:xfrm>
            <a:off x="4882320" y="2169720"/>
            <a:ext cx="3122640" cy="1104840"/>
            <a:chOff x="4882320" y="2169720"/>
            <a:chExt cx="3122640" cy="1104840"/>
          </a:xfrm>
        </p:grpSpPr>
        <p:sp>
          <p:nvSpPr>
            <p:cNvPr id="658" name="Google Shape;581;p37"/>
            <p:cNvSpPr/>
            <p:nvPr/>
          </p:nvSpPr>
          <p:spPr>
            <a:xfrm>
              <a:off x="4917960" y="2255400"/>
              <a:ext cx="3087000" cy="10191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>
              <a:solidFill>
                <a:srgbClr val="1b22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9" name="Google Shape;582;p37"/>
            <p:cNvSpPr/>
            <p:nvPr/>
          </p:nvSpPr>
          <p:spPr>
            <a:xfrm>
              <a:off x="4882320" y="2169720"/>
              <a:ext cx="3087000" cy="101916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60" name="Google Shape;583;p37"/>
          <p:cNvSpPr/>
          <p:nvPr/>
        </p:nvSpPr>
        <p:spPr>
          <a:xfrm>
            <a:off x="2517120" y="1894320"/>
            <a:ext cx="2017440" cy="1537200"/>
          </a:xfrm>
          <a:custGeom>
            <a:avLst/>
            <a:gdLst>
              <a:gd name="textAreaLeft" fmla="*/ 0 w 2017440"/>
              <a:gd name="textAreaRight" fmla="*/ 2017800 w 2017440"/>
              <a:gd name="textAreaTop" fmla="*/ 0 h 1537200"/>
              <a:gd name="textAreaBottom" fmla="*/ 1537560 h 15372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3178342" dist="104616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2750760" y="2313000"/>
            <a:ext cx="1549800" cy="90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500" spc="-1" strike="noStrike">
                <a:solidFill>
                  <a:schemeClr val="lt1"/>
                </a:solidFill>
                <a:latin typeface="Epilogue"/>
                <a:ea typeface="Epilogue"/>
              </a:rPr>
              <a:t>04</a:t>
            </a:r>
            <a:endParaRPr b="0" lang="pt-BR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title"/>
          </p:nvPr>
        </p:nvSpPr>
        <p:spPr>
          <a:xfrm>
            <a:off x="4985280" y="2270880"/>
            <a:ext cx="29167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dk1"/>
                </a:solidFill>
                <a:latin typeface="Epilogue"/>
                <a:ea typeface="Epilogue"/>
              </a:rPr>
              <a:t>REQ. NÃO FUNCIONAIS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3" name="Google Shape;587;p37"/>
          <p:cNvGrpSpPr/>
          <p:nvPr/>
        </p:nvGrpSpPr>
        <p:grpSpPr>
          <a:xfrm>
            <a:off x="67320" y="2919600"/>
            <a:ext cx="1892160" cy="1902240"/>
            <a:chOff x="67320" y="2919600"/>
            <a:chExt cx="1892160" cy="1902240"/>
          </a:xfrm>
        </p:grpSpPr>
        <p:sp>
          <p:nvSpPr>
            <p:cNvPr id="664" name="Google Shape;588;p37"/>
            <p:cNvSpPr/>
            <p:nvPr/>
          </p:nvSpPr>
          <p:spPr>
            <a:xfrm rot="2202000">
              <a:off x="337320" y="3199680"/>
              <a:ext cx="1352160" cy="13521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65" name="Google Shape;589;p37"/>
            <p:cNvGrpSpPr/>
            <p:nvPr/>
          </p:nvGrpSpPr>
          <p:grpSpPr>
            <a:xfrm>
              <a:off x="118440" y="2919600"/>
              <a:ext cx="1688040" cy="1688400"/>
              <a:chOff x="118440" y="2919600"/>
              <a:chExt cx="1688040" cy="1688400"/>
            </a:xfrm>
          </p:grpSpPr>
          <p:sp>
            <p:nvSpPr>
              <p:cNvPr id="666" name="Google Shape;590;p37"/>
              <p:cNvSpPr/>
              <p:nvPr/>
            </p:nvSpPr>
            <p:spPr>
              <a:xfrm rot="1356000">
                <a:off x="316800" y="3117960"/>
                <a:ext cx="1290960" cy="1291320"/>
              </a:xfrm>
              <a:custGeom>
                <a:avLst/>
                <a:gdLst>
                  <a:gd name="textAreaLeft" fmla="*/ 0 w 1290960"/>
                  <a:gd name="textAreaRight" fmla="*/ 1291320 w 1290960"/>
                  <a:gd name="textAreaTop" fmla="*/ 0 h 1291320"/>
                  <a:gd name="textAreaBottom" fmla="*/ 1291680 h 129132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7" name="Google Shape;591;p37"/>
              <p:cNvSpPr/>
              <p:nvPr/>
            </p:nvSpPr>
            <p:spPr>
              <a:xfrm rot="1356000">
                <a:off x="569880" y="3150000"/>
                <a:ext cx="698040" cy="750960"/>
              </a:xfrm>
              <a:custGeom>
                <a:avLst/>
                <a:gdLst>
                  <a:gd name="textAreaLeft" fmla="*/ 0 w 698040"/>
                  <a:gd name="textAreaRight" fmla="*/ 698400 w 698040"/>
                  <a:gd name="textAreaTop" fmla="*/ 0 h 750960"/>
                  <a:gd name="textAreaBottom" fmla="*/ 751320 h 75096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8" name="Google Shape;592;p37"/>
              <p:cNvSpPr/>
              <p:nvPr/>
            </p:nvSpPr>
            <p:spPr>
              <a:xfrm rot="1356000">
                <a:off x="395280" y="3358440"/>
                <a:ext cx="1148760" cy="1041480"/>
              </a:xfrm>
              <a:custGeom>
                <a:avLst/>
                <a:gdLst>
                  <a:gd name="textAreaLeft" fmla="*/ 0 w 1148760"/>
                  <a:gd name="textAreaRight" fmla="*/ 1149120 w 1148760"/>
                  <a:gd name="textAreaTop" fmla="*/ 0 h 1041480"/>
                  <a:gd name="textAreaBottom" fmla="*/ 1041840 h 104148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69" name="Google Shape;593;p37"/>
              <p:cNvSpPr/>
              <p:nvPr/>
            </p:nvSpPr>
            <p:spPr>
              <a:xfrm rot="1356000">
                <a:off x="1031040" y="391176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2760"/>
                  <a:gd name="textAreaBottom" fmla="*/ 123120 h 12276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70" name="Google Shape;594;p37"/>
          <p:cNvSpPr/>
          <p:nvPr/>
        </p:nvSpPr>
        <p:spPr>
          <a:xfrm>
            <a:off x="441720" y="4334400"/>
            <a:ext cx="649440" cy="649440"/>
          </a:xfrm>
          <a:custGeom>
            <a:avLst/>
            <a:gdLst>
              <a:gd name="textAreaLeft" fmla="*/ 0 w 649440"/>
              <a:gd name="textAreaRight" fmla="*/ 649800 w 649440"/>
              <a:gd name="textAreaTop" fmla="*/ 0 h 649440"/>
              <a:gd name="textAreaBottom" fmla="*/ 649800 h 64944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71" name="Google Shape;595;p37"/>
          <p:cNvGrpSpPr/>
          <p:nvPr/>
        </p:nvGrpSpPr>
        <p:grpSpPr>
          <a:xfrm>
            <a:off x="1436400" y="4113720"/>
            <a:ext cx="951480" cy="934560"/>
            <a:chOff x="1436400" y="4113720"/>
            <a:chExt cx="951480" cy="934560"/>
          </a:xfrm>
        </p:grpSpPr>
        <p:sp>
          <p:nvSpPr>
            <p:cNvPr id="672" name="Google Shape;596;p37"/>
            <p:cNvSpPr/>
            <p:nvPr/>
          </p:nvSpPr>
          <p:spPr>
            <a:xfrm rot="87000">
              <a:off x="1558440" y="4209120"/>
              <a:ext cx="819000" cy="8190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73" name="Google Shape;597;p37"/>
            <p:cNvGrpSpPr/>
            <p:nvPr/>
          </p:nvGrpSpPr>
          <p:grpSpPr>
            <a:xfrm>
              <a:off x="1436400" y="4113720"/>
              <a:ext cx="934200" cy="934560"/>
              <a:chOff x="1436400" y="4113720"/>
              <a:chExt cx="934200" cy="934560"/>
            </a:xfrm>
          </p:grpSpPr>
          <p:sp>
            <p:nvSpPr>
              <p:cNvPr id="674" name="Google Shape;598;p37"/>
              <p:cNvSpPr/>
              <p:nvPr/>
            </p:nvSpPr>
            <p:spPr>
              <a:xfrm rot="20841000">
                <a:off x="1512360" y="4189680"/>
                <a:ext cx="781920" cy="782280"/>
              </a:xfrm>
              <a:custGeom>
                <a:avLst/>
                <a:gdLst>
                  <a:gd name="textAreaLeft" fmla="*/ 0 w 781920"/>
                  <a:gd name="textAreaRight" fmla="*/ 782280 w 781920"/>
                  <a:gd name="textAreaTop" fmla="*/ 0 h 782280"/>
                  <a:gd name="textAreaBottom" fmla="*/ 782640 h 78228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5" name="Google Shape;599;p37"/>
              <p:cNvSpPr/>
              <p:nvPr/>
            </p:nvSpPr>
            <p:spPr>
              <a:xfrm rot="20841000">
                <a:off x="1587600" y="4250880"/>
                <a:ext cx="423000" cy="454680"/>
              </a:xfrm>
              <a:custGeom>
                <a:avLst/>
                <a:gdLst>
                  <a:gd name="textAreaLeft" fmla="*/ 0 w 423000"/>
                  <a:gd name="textAreaRight" fmla="*/ 423360 w 423000"/>
                  <a:gd name="textAreaTop" fmla="*/ 0 h 454680"/>
                  <a:gd name="textAreaBottom" fmla="*/ 455040 h 45468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6" name="Google Shape;600;p37"/>
              <p:cNvSpPr/>
              <p:nvPr/>
            </p:nvSpPr>
            <p:spPr>
              <a:xfrm rot="20841000">
                <a:off x="1599840" y="4320360"/>
                <a:ext cx="695880" cy="631080"/>
              </a:xfrm>
              <a:custGeom>
                <a:avLst/>
                <a:gdLst>
                  <a:gd name="textAreaLeft" fmla="*/ 0 w 695880"/>
                  <a:gd name="textAreaRight" fmla="*/ 696240 w 695880"/>
                  <a:gd name="textAreaTop" fmla="*/ 0 h 631080"/>
                  <a:gd name="textAreaBottom" fmla="*/ 631440 h 63108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77" name="Google Shape;601;p37"/>
              <p:cNvSpPr/>
              <p:nvPr/>
            </p:nvSpPr>
            <p:spPr>
              <a:xfrm rot="20841000">
                <a:off x="2004120" y="4601880"/>
                <a:ext cx="74520" cy="74160"/>
              </a:xfrm>
              <a:custGeom>
                <a:avLst/>
                <a:gdLst>
                  <a:gd name="textAreaLeft" fmla="*/ 0 w 74520"/>
                  <a:gd name="textAreaRight" fmla="*/ 74880 w 74520"/>
                  <a:gd name="textAreaTop" fmla="*/ 0 h 74160"/>
                  <a:gd name="textAreaBottom" fmla="*/ 74520 h 7416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78" name="Google Shape;602;p37"/>
          <p:cNvSpPr/>
          <p:nvPr/>
        </p:nvSpPr>
        <p:spPr>
          <a:xfrm>
            <a:off x="2586600" y="4362120"/>
            <a:ext cx="167760" cy="168120"/>
          </a:xfrm>
          <a:custGeom>
            <a:avLst/>
            <a:gdLst>
              <a:gd name="textAreaLeft" fmla="*/ 0 w 167760"/>
              <a:gd name="textAreaRight" fmla="*/ 168120 w 167760"/>
              <a:gd name="textAreaTop" fmla="*/ 0 h 168120"/>
              <a:gd name="textAreaBottom" fmla="*/ 168480 h 1681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4240" bIns="84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9" name="Google Shape;603;p37"/>
          <p:cNvSpPr/>
          <p:nvPr/>
        </p:nvSpPr>
        <p:spPr>
          <a:xfrm>
            <a:off x="717480" y="2624760"/>
            <a:ext cx="97920" cy="97920"/>
          </a:xfrm>
          <a:custGeom>
            <a:avLst/>
            <a:gdLst>
              <a:gd name="textAreaLeft" fmla="*/ 0 w 97920"/>
              <a:gd name="textAreaRight" fmla="*/ 98280 w 97920"/>
              <a:gd name="textAreaTop" fmla="*/ 0 h 97920"/>
              <a:gd name="textAreaBottom" fmla="*/ 98280 h 979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837000" y="1143000"/>
            <a:ext cx="5265720" cy="3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dk1"/>
                </a:solidFill>
                <a:latin typeface="Epilogue"/>
                <a:ea typeface="Epilogue"/>
              </a:rPr>
              <a:t>Requisitos </a:t>
            </a:r>
            <a:r>
              <a:rPr b="1" lang="en" sz="2400" spc="-1" strike="noStrike">
                <a:solidFill>
                  <a:schemeClr val="dk2"/>
                </a:solidFill>
                <a:latin typeface="Epilogue"/>
                <a:ea typeface="Epilogue"/>
              </a:rPr>
              <a:t>não funcionais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1" name="Google Shape;532;p35"/>
          <p:cNvGraphicFramePr/>
          <p:nvPr/>
        </p:nvGraphicFramePr>
        <p:xfrm>
          <a:off x="815760" y="1828080"/>
          <a:ext cx="7509240" cy="2656080"/>
        </p:xfrm>
        <a:graphic>
          <a:graphicData uri="http://schemas.openxmlformats.org/drawingml/2006/table">
            <a:tbl>
              <a:tblPr/>
              <a:tblGrid>
                <a:gridCol w="1127880"/>
                <a:gridCol w="6381360"/>
              </a:tblGrid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REQUISITO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TÍTULO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NF001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O sistema deve ser desenvolvido com boas práticas de programação.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NF002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O sistema deve ter uma boa performance de velocidade.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NF003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O sistema deve ser desenvolvido de forma a ser fácil de manter e atualizar.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NF004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O sistema deve ser desenvolvido com usabilidade e acessibilidade em mente.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326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NF005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O sistema deve ser seguro e prover tratativa de erros.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NF006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0" lang="pt-BR" sz="1100" spc="-1" strike="noStrike">
                          <a:solidFill>
                            <a:schemeClr val="dk1"/>
                          </a:solidFill>
                          <a:latin typeface="Cabin"/>
                          <a:ea typeface="Cabin"/>
                        </a:rPr>
                        <a:t>O sistema deve ser desenvolvido como uma plataforma web.</a:t>
                      </a:r>
                      <a:endParaRPr b="0" lang="pt-BR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dc797"/>
                      </a:solidFill>
                    </a:lnL>
                    <a:lnR w="9360">
                      <a:solidFill>
                        <a:srgbClr val="6dc797"/>
                      </a:solidFill>
                    </a:lnR>
                    <a:lnT w="9360">
                      <a:solidFill>
                        <a:srgbClr val="6dc797"/>
                      </a:solidFill>
                    </a:lnT>
                    <a:lnB w="9360">
                      <a:solidFill>
                        <a:srgbClr val="6dc797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Imagem 10" descr=""/>
          <p:cNvPicPr/>
          <p:nvPr/>
        </p:nvPicPr>
        <p:blipFill>
          <a:blip r:embed="rId1"/>
          <a:stretch/>
        </p:blipFill>
        <p:spPr>
          <a:xfrm>
            <a:off x="165960" y="0"/>
            <a:ext cx="8811720" cy="5143320"/>
          </a:xfrm>
          <a:prstGeom prst="rect">
            <a:avLst/>
          </a:prstGeom>
          <a:ln w="0">
            <a:noFill/>
          </a:ln>
        </p:spPr>
      </p:pic>
      <p:sp>
        <p:nvSpPr>
          <p:cNvPr id="683" name="CaixaDeTexto 11"/>
          <p:cNvSpPr/>
          <p:nvPr/>
        </p:nvSpPr>
        <p:spPr>
          <a:xfrm>
            <a:off x="1183320" y="393480"/>
            <a:ext cx="3256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Verdana"/>
                <a:ea typeface="Verdana"/>
              </a:rPr>
              <a:t>Fluxograma dos Requisitos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733040" y="2284560"/>
            <a:ext cx="5677920" cy="528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dk1"/>
                </a:solidFill>
                <a:latin typeface="Epilogue"/>
                <a:ea typeface="Epilogue"/>
              </a:rPr>
              <a:t>Obrigado </a:t>
            </a:r>
            <a:r>
              <a:rPr b="1" lang="en" sz="2800" spc="-1" strike="noStrike">
                <a:solidFill>
                  <a:schemeClr val="dk2"/>
                </a:solidFill>
                <a:latin typeface="Epilogue"/>
                <a:ea typeface="Epilogue"/>
              </a:rPr>
              <a:t>pela atenção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Google Shape;708;p42"/>
          <p:cNvSpPr/>
          <p:nvPr/>
        </p:nvSpPr>
        <p:spPr>
          <a:xfrm>
            <a:off x="3666600" y="3703320"/>
            <a:ext cx="181080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chemeClr val="dk1"/>
                </a:solidFill>
                <a:latin typeface="Epilogue"/>
                <a:ea typeface="Epilogue"/>
              </a:rPr>
              <a:t>FIM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546;p36"/>
          <p:cNvGrpSpPr/>
          <p:nvPr/>
        </p:nvGrpSpPr>
        <p:grpSpPr>
          <a:xfrm>
            <a:off x="1994760" y="3248640"/>
            <a:ext cx="2391840" cy="586080"/>
            <a:chOff x="1994760" y="3248640"/>
            <a:chExt cx="2391840" cy="586080"/>
          </a:xfrm>
        </p:grpSpPr>
        <p:sp>
          <p:nvSpPr>
            <p:cNvPr id="479" name="Google Shape;547;p36"/>
            <p:cNvSpPr/>
            <p:nvPr/>
          </p:nvSpPr>
          <p:spPr>
            <a:xfrm>
              <a:off x="2082600" y="3304800"/>
              <a:ext cx="230400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0" name="Google Shape;548;p36"/>
            <p:cNvSpPr/>
            <p:nvPr/>
          </p:nvSpPr>
          <p:spPr>
            <a:xfrm>
              <a:off x="1994760" y="3248640"/>
              <a:ext cx="2304000" cy="5299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81" name="Google Shape;549;p36"/>
          <p:cNvGrpSpPr/>
          <p:nvPr/>
        </p:nvGrpSpPr>
        <p:grpSpPr>
          <a:xfrm>
            <a:off x="5863320" y="3248640"/>
            <a:ext cx="2391840" cy="586080"/>
            <a:chOff x="5863320" y="3248640"/>
            <a:chExt cx="2391840" cy="586080"/>
          </a:xfrm>
        </p:grpSpPr>
        <p:sp>
          <p:nvSpPr>
            <p:cNvPr id="482" name="Google Shape;550;p36"/>
            <p:cNvSpPr/>
            <p:nvPr/>
          </p:nvSpPr>
          <p:spPr>
            <a:xfrm>
              <a:off x="5951160" y="3304800"/>
              <a:ext cx="230400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3" name="Google Shape;551;p36"/>
            <p:cNvSpPr/>
            <p:nvPr/>
          </p:nvSpPr>
          <p:spPr>
            <a:xfrm>
              <a:off x="5863320" y="3248640"/>
              <a:ext cx="2304000" cy="5299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84" name="Google Shape;552;p36"/>
          <p:cNvGrpSpPr/>
          <p:nvPr/>
        </p:nvGrpSpPr>
        <p:grpSpPr>
          <a:xfrm>
            <a:off x="5891040" y="1893600"/>
            <a:ext cx="2391840" cy="586080"/>
            <a:chOff x="5891040" y="1893600"/>
            <a:chExt cx="2391840" cy="586080"/>
          </a:xfrm>
        </p:grpSpPr>
        <p:sp>
          <p:nvSpPr>
            <p:cNvPr id="485" name="Google Shape;553;p36"/>
            <p:cNvSpPr/>
            <p:nvPr/>
          </p:nvSpPr>
          <p:spPr>
            <a:xfrm>
              <a:off x="5978880" y="1949760"/>
              <a:ext cx="230400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6" name="Google Shape;554;p36"/>
            <p:cNvSpPr/>
            <p:nvPr/>
          </p:nvSpPr>
          <p:spPr>
            <a:xfrm>
              <a:off x="5891040" y="1893600"/>
              <a:ext cx="2304000" cy="5299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87" name="Google Shape;555;p36"/>
          <p:cNvGrpSpPr/>
          <p:nvPr/>
        </p:nvGrpSpPr>
        <p:grpSpPr>
          <a:xfrm>
            <a:off x="1986120" y="1893600"/>
            <a:ext cx="2391840" cy="586080"/>
            <a:chOff x="1986120" y="1893600"/>
            <a:chExt cx="2391840" cy="586080"/>
          </a:xfrm>
        </p:grpSpPr>
        <p:sp>
          <p:nvSpPr>
            <p:cNvPr id="488" name="Google Shape;556;p36"/>
            <p:cNvSpPr/>
            <p:nvPr/>
          </p:nvSpPr>
          <p:spPr>
            <a:xfrm>
              <a:off x="2073960" y="1949760"/>
              <a:ext cx="230400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9" name="Google Shape;557;p36"/>
            <p:cNvSpPr/>
            <p:nvPr/>
          </p:nvSpPr>
          <p:spPr>
            <a:xfrm>
              <a:off x="1986120" y="1893600"/>
              <a:ext cx="2304000" cy="52992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90" name="Google Shape;558;p36"/>
          <p:cNvSpPr/>
          <p:nvPr/>
        </p:nvSpPr>
        <p:spPr>
          <a:xfrm>
            <a:off x="4707000" y="324756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91" name="Google Shape;559;p36"/>
          <p:cNvSpPr/>
          <p:nvPr/>
        </p:nvSpPr>
        <p:spPr>
          <a:xfrm>
            <a:off x="4723200" y="184104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92" name="Google Shape;560;p36"/>
          <p:cNvSpPr/>
          <p:nvPr/>
        </p:nvSpPr>
        <p:spPr>
          <a:xfrm>
            <a:off x="808560" y="324756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93" name="Google Shape;561;p36"/>
          <p:cNvSpPr/>
          <p:nvPr/>
        </p:nvSpPr>
        <p:spPr>
          <a:xfrm>
            <a:off x="808560" y="1841040"/>
            <a:ext cx="940320" cy="716400"/>
          </a:xfrm>
          <a:custGeom>
            <a:avLst/>
            <a:gdLst>
              <a:gd name="textAreaLeft" fmla="*/ 0 w 940320"/>
              <a:gd name="textAreaRight" fmla="*/ 940680 w 940320"/>
              <a:gd name="textAreaTop" fmla="*/ 0 h 716400"/>
              <a:gd name="textAreaBottom" fmla="*/ 716760 h 7164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1853761" dist="104463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205000" y="1975320"/>
            <a:ext cx="188352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Epilogue"/>
                <a:ea typeface="Epilogue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ubTitle"/>
          </p:nvPr>
        </p:nvSpPr>
        <p:spPr>
          <a:xfrm>
            <a:off x="2032200" y="2485080"/>
            <a:ext cx="2229120" cy="52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bin"/>
                <a:ea typeface="Cabin"/>
              </a:rPr>
              <a:t>Visão</a:t>
            </a:r>
            <a:r>
              <a:rPr b="0" lang="en" sz="1400" spc="-1" strike="noStrike">
                <a:solidFill>
                  <a:schemeClr val="dk1"/>
                </a:solidFill>
                <a:latin typeface="Cabin"/>
                <a:ea typeface="Cabin"/>
              </a:rPr>
              <a:t> geral do progeto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title"/>
          </p:nvPr>
        </p:nvSpPr>
        <p:spPr>
          <a:xfrm rot="1200">
            <a:off x="4795560" y="3370320"/>
            <a:ext cx="795240" cy="593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1"/>
                </a:solidFill>
                <a:latin typeface="Epilogue"/>
                <a:ea typeface="Epilogue"/>
              </a:rPr>
              <a:t>04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title"/>
          </p:nvPr>
        </p:nvSpPr>
        <p:spPr>
          <a:xfrm>
            <a:off x="880920" y="3370680"/>
            <a:ext cx="795240" cy="59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1"/>
                </a:solidFill>
                <a:latin typeface="Epilogue"/>
                <a:ea typeface="Epilogue"/>
              </a:rPr>
              <a:t>02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title"/>
          </p:nvPr>
        </p:nvSpPr>
        <p:spPr>
          <a:xfrm>
            <a:off x="6009120" y="1971000"/>
            <a:ext cx="2074320" cy="399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chemeClr val="dk1"/>
                </a:solidFill>
                <a:latin typeface="Epilogue"/>
                <a:ea typeface="Epilogue"/>
              </a:rPr>
              <a:t>REQ. FUNCIONAIS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subTitle"/>
          </p:nvPr>
        </p:nvSpPr>
        <p:spPr>
          <a:xfrm>
            <a:off x="5928480" y="2454480"/>
            <a:ext cx="222912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Cabin"/>
                <a:ea typeface="Cabin"/>
              </a:rPr>
              <a:t>Requisitos funcionais do sitema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title"/>
          </p:nvPr>
        </p:nvSpPr>
        <p:spPr>
          <a:xfrm>
            <a:off x="2247840" y="3351960"/>
            <a:ext cx="188352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Epilogue"/>
                <a:ea typeface="Epilogue"/>
              </a:rPr>
              <a:t>PRIORIDADES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8"/>
          <p:cNvSpPr>
            <a:spLocks noGrp="1"/>
          </p:cNvSpPr>
          <p:nvPr>
            <p:ph type="subTitle"/>
          </p:nvPr>
        </p:nvSpPr>
        <p:spPr>
          <a:xfrm>
            <a:off x="2107440" y="3835080"/>
            <a:ext cx="22370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Cabin"/>
                <a:ea typeface="Cabin"/>
              </a:rPr>
              <a:t>Definição das prioridades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2" name="PlaceHolder 9"/>
          <p:cNvSpPr>
            <a:spLocks noGrp="1"/>
          </p:cNvSpPr>
          <p:nvPr>
            <p:ph type="title"/>
          </p:nvPr>
        </p:nvSpPr>
        <p:spPr>
          <a:xfrm>
            <a:off x="5978880" y="3312720"/>
            <a:ext cx="2132640" cy="40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1"/>
                </a:solidFill>
                <a:latin typeface="Epilogue"/>
                <a:ea typeface="Epilogue"/>
              </a:rPr>
              <a:t>REQ. N-FUNCIONAIS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10"/>
          <p:cNvSpPr>
            <a:spLocks noGrp="1"/>
          </p:cNvSpPr>
          <p:nvPr>
            <p:ph type="subTitle"/>
          </p:nvPr>
        </p:nvSpPr>
        <p:spPr>
          <a:xfrm>
            <a:off x="5984640" y="3888360"/>
            <a:ext cx="22370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Cabin"/>
                <a:ea typeface="Cabin"/>
              </a:rPr>
              <a:t>Requisitos não funcionais do sistema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4" name="PlaceHolder 11"/>
          <p:cNvSpPr>
            <a:spLocks noGrp="1"/>
          </p:cNvSpPr>
          <p:nvPr>
            <p:ph type="title"/>
          </p:nvPr>
        </p:nvSpPr>
        <p:spPr>
          <a:xfrm rot="1200">
            <a:off x="4795560" y="1964160"/>
            <a:ext cx="795240" cy="59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1"/>
                </a:solidFill>
                <a:latin typeface="Epilogue"/>
                <a:ea typeface="Epilogue"/>
              </a:rPr>
              <a:t>03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12"/>
          <p:cNvSpPr>
            <a:spLocks noGrp="1"/>
          </p:cNvSpPr>
          <p:nvPr>
            <p:ph type="title"/>
          </p:nvPr>
        </p:nvSpPr>
        <p:spPr>
          <a:xfrm rot="1200">
            <a:off x="882360" y="1964160"/>
            <a:ext cx="792000" cy="59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1"/>
                </a:solidFill>
                <a:latin typeface="Epilogue"/>
                <a:ea typeface="Epilogue"/>
              </a:rPr>
              <a:t>01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13"/>
          <p:cNvSpPr>
            <a:spLocks noGrp="1"/>
          </p:cNvSpPr>
          <p:nvPr>
            <p:ph type="title"/>
          </p:nvPr>
        </p:nvSpPr>
        <p:spPr>
          <a:xfrm>
            <a:off x="720000" y="936000"/>
            <a:ext cx="7703640" cy="56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dk1"/>
                </a:solidFill>
                <a:latin typeface="Epilogue"/>
                <a:ea typeface="Epilogue"/>
              </a:rPr>
              <a:t>Sumário de </a:t>
            </a:r>
            <a:r>
              <a:rPr b="1" lang="en" sz="2800" spc="-1" strike="noStrike">
                <a:solidFill>
                  <a:schemeClr val="lt1"/>
                </a:solidFill>
                <a:latin typeface="Epilogue"/>
                <a:ea typeface="Epilogue"/>
              </a:rPr>
              <a:t>apresentação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79;p37"/>
          <p:cNvSpPr/>
          <p:nvPr/>
        </p:nvSpPr>
        <p:spPr>
          <a:xfrm>
            <a:off x="962280" y="2246760"/>
            <a:ext cx="649440" cy="1675080"/>
          </a:xfrm>
          <a:custGeom>
            <a:avLst/>
            <a:gdLst>
              <a:gd name="textAreaLeft" fmla="*/ 0 w 649440"/>
              <a:gd name="textAreaRight" fmla="*/ 649800 w 649440"/>
              <a:gd name="textAreaTop" fmla="*/ 0 h 1675080"/>
              <a:gd name="textAreaBottom" fmla="*/ 1675440 h 1675080"/>
            </a:gdLst>
            <a:ahLst/>
            <a:rect l="textAreaLeft" t="textAreaTop" r="textAreaRight" b="textAreaBottom"/>
            <a:pathLst>
              <a:path w="3028" h="7807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08" name="Google Shape;580;p37"/>
          <p:cNvGrpSpPr/>
          <p:nvPr/>
        </p:nvGrpSpPr>
        <p:grpSpPr>
          <a:xfrm>
            <a:off x="4882320" y="2169720"/>
            <a:ext cx="3122640" cy="1104840"/>
            <a:chOff x="4882320" y="2169720"/>
            <a:chExt cx="3122640" cy="1104840"/>
          </a:xfrm>
        </p:grpSpPr>
        <p:sp>
          <p:nvSpPr>
            <p:cNvPr id="509" name="Google Shape;581;p37"/>
            <p:cNvSpPr/>
            <p:nvPr/>
          </p:nvSpPr>
          <p:spPr>
            <a:xfrm>
              <a:off x="4917960" y="2255400"/>
              <a:ext cx="3087000" cy="10191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>
              <a:solidFill>
                <a:srgbClr val="1b22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0" name="Google Shape;582;p37"/>
            <p:cNvSpPr/>
            <p:nvPr/>
          </p:nvSpPr>
          <p:spPr>
            <a:xfrm>
              <a:off x="4882320" y="2169720"/>
              <a:ext cx="3087000" cy="101916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11" name="Google Shape;583;p37"/>
          <p:cNvSpPr/>
          <p:nvPr/>
        </p:nvSpPr>
        <p:spPr>
          <a:xfrm>
            <a:off x="2517120" y="1894320"/>
            <a:ext cx="2017440" cy="1537200"/>
          </a:xfrm>
          <a:custGeom>
            <a:avLst/>
            <a:gdLst>
              <a:gd name="textAreaLeft" fmla="*/ 0 w 2017440"/>
              <a:gd name="textAreaRight" fmla="*/ 2017800 w 2017440"/>
              <a:gd name="textAreaTop" fmla="*/ 0 h 1537200"/>
              <a:gd name="textAreaBottom" fmla="*/ 1537560 h 15372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3178342" dist="104616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2750760" y="2313000"/>
            <a:ext cx="1549800" cy="90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500" spc="-1" strike="noStrike">
                <a:solidFill>
                  <a:schemeClr val="lt1"/>
                </a:solidFill>
                <a:latin typeface="Epilogue"/>
                <a:ea typeface="Epilogue"/>
              </a:rPr>
              <a:t>01</a:t>
            </a:r>
            <a:endParaRPr b="0" lang="pt-BR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title"/>
          </p:nvPr>
        </p:nvSpPr>
        <p:spPr>
          <a:xfrm>
            <a:off x="4985280" y="2249640"/>
            <a:ext cx="29167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dk1"/>
                </a:solidFill>
                <a:latin typeface="Epilogue"/>
                <a:ea typeface="Epilogue"/>
              </a:rPr>
              <a:t>INTRODUÇÃO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4" name="Google Shape;587;p37"/>
          <p:cNvGrpSpPr/>
          <p:nvPr/>
        </p:nvGrpSpPr>
        <p:grpSpPr>
          <a:xfrm>
            <a:off x="67320" y="2919600"/>
            <a:ext cx="1892160" cy="1902240"/>
            <a:chOff x="67320" y="2919600"/>
            <a:chExt cx="1892160" cy="1902240"/>
          </a:xfrm>
        </p:grpSpPr>
        <p:sp>
          <p:nvSpPr>
            <p:cNvPr id="515" name="Google Shape;588;p37"/>
            <p:cNvSpPr/>
            <p:nvPr/>
          </p:nvSpPr>
          <p:spPr>
            <a:xfrm rot="2202000">
              <a:off x="337320" y="3199680"/>
              <a:ext cx="1352160" cy="13521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16" name="Google Shape;589;p37"/>
            <p:cNvGrpSpPr/>
            <p:nvPr/>
          </p:nvGrpSpPr>
          <p:grpSpPr>
            <a:xfrm>
              <a:off x="118440" y="2919600"/>
              <a:ext cx="1688040" cy="1688400"/>
              <a:chOff x="118440" y="2919600"/>
              <a:chExt cx="1688040" cy="1688400"/>
            </a:xfrm>
          </p:grpSpPr>
          <p:sp>
            <p:nvSpPr>
              <p:cNvPr id="517" name="Google Shape;590;p37"/>
              <p:cNvSpPr/>
              <p:nvPr/>
            </p:nvSpPr>
            <p:spPr>
              <a:xfrm rot="1356000">
                <a:off x="316800" y="3117960"/>
                <a:ext cx="1290960" cy="1291320"/>
              </a:xfrm>
              <a:custGeom>
                <a:avLst/>
                <a:gdLst>
                  <a:gd name="textAreaLeft" fmla="*/ 0 w 1290960"/>
                  <a:gd name="textAreaRight" fmla="*/ 1291320 w 1290960"/>
                  <a:gd name="textAreaTop" fmla="*/ 0 h 1291320"/>
                  <a:gd name="textAreaBottom" fmla="*/ 1291680 h 129132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8" name="Google Shape;591;p37"/>
              <p:cNvSpPr/>
              <p:nvPr/>
            </p:nvSpPr>
            <p:spPr>
              <a:xfrm rot="1356000">
                <a:off x="569880" y="3150000"/>
                <a:ext cx="698040" cy="750960"/>
              </a:xfrm>
              <a:custGeom>
                <a:avLst/>
                <a:gdLst>
                  <a:gd name="textAreaLeft" fmla="*/ 0 w 698040"/>
                  <a:gd name="textAreaRight" fmla="*/ 698400 w 698040"/>
                  <a:gd name="textAreaTop" fmla="*/ 0 h 750960"/>
                  <a:gd name="textAreaBottom" fmla="*/ 751320 h 75096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9" name="Google Shape;592;p37"/>
              <p:cNvSpPr/>
              <p:nvPr/>
            </p:nvSpPr>
            <p:spPr>
              <a:xfrm rot="1356000">
                <a:off x="395280" y="3358440"/>
                <a:ext cx="1148760" cy="1041480"/>
              </a:xfrm>
              <a:custGeom>
                <a:avLst/>
                <a:gdLst>
                  <a:gd name="textAreaLeft" fmla="*/ 0 w 1148760"/>
                  <a:gd name="textAreaRight" fmla="*/ 1149120 w 1148760"/>
                  <a:gd name="textAreaTop" fmla="*/ 0 h 1041480"/>
                  <a:gd name="textAreaBottom" fmla="*/ 1041840 h 104148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0" name="Google Shape;593;p37"/>
              <p:cNvSpPr/>
              <p:nvPr/>
            </p:nvSpPr>
            <p:spPr>
              <a:xfrm rot="1356000">
                <a:off x="1031040" y="391176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2760"/>
                  <a:gd name="textAreaBottom" fmla="*/ 123120 h 12276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521" name="Google Shape;594;p37"/>
          <p:cNvSpPr/>
          <p:nvPr/>
        </p:nvSpPr>
        <p:spPr>
          <a:xfrm>
            <a:off x="441720" y="4334400"/>
            <a:ext cx="649440" cy="649440"/>
          </a:xfrm>
          <a:custGeom>
            <a:avLst/>
            <a:gdLst>
              <a:gd name="textAreaLeft" fmla="*/ 0 w 649440"/>
              <a:gd name="textAreaRight" fmla="*/ 649800 w 649440"/>
              <a:gd name="textAreaTop" fmla="*/ 0 h 649440"/>
              <a:gd name="textAreaBottom" fmla="*/ 649800 h 64944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22" name="Google Shape;595;p37"/>
          <p:cNvGrpSpPr/>
          <p:nvPr/>
        </p:nvGrpSpPr>
        <p:grpSpPr>
          <a:xfrm>
            <a:off x="1436400" y="4113720"/>
            <a:ext cx="951480" cy="934560"/>
            <a:chOff x="1436400" y="4113720"/>
            <a:chExt cx="951480" cy="934560"/>
          </a:xfrm>
        </p:grpSpPr>
        <p:sp>
          <p:nvSpPr>
            <p:cNvPr id="523" name="Google Shape;596;p37"/>
            <p:cNvSpPr/>
            <p:nvPr/>
          </p:nvSpPr>
          <p:spPr>
            <a:xfrm rot="87000">
              <a:off x="1558440" y="4209120"/>
              <a:ext cx="819000" cy="8190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24" name="Google Shape;597;p37"/>
            <p:cNvGrpSpPr/>
            <p:nvPr/>
          </p:nvGrpSpPr>
          <p:grpSpPr>
            <a:xfrm>
              <a:off x="1436400" y="4113720"/>
              <a:ext cx="934200" cy="934560"/>
              <a:chOff x="1436400" y="4113720"/>
              <a:chExt cx="934200" cy="934560"/>
            </a:xfrm>
          </p:grpSpPr>
          <p:sp>
            <p:nvSpPr>
              <p:cNvPr id="525" name="Google Shape;598;p37"/>
              <p:cNvSpPr/>
              <p:nvPr/>
            </p:nvSpPr>
            <p:spPr>
              <a:xfrm rot="20841000">
                <a:off x="1512360" y="4189680"/>
                <a:ext cx="781920" cy="782280"/>
              </a:xfrm>
              <a:custGeom>
                <a:avLst/>
                <a:gdLst>
                  <a:gd name="textAreaLeft" fmla="*/ 0 w 781920"/>
                  <a:gd name="textAreaRight" fmla="*/ 782280 w 781920"/>
                  <a:gd name="textAreaTop" fmla="*/ 0 h 782280"/>
                  <a:gd name="textAreaBottom" fmla="*/ 782640 h 78228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6" name="Google Shape;599;p37"/>
              <p:cNvSpPr/>
              <p:nvPr/>
            </p:nvSpPr>
            <p:spPr>
              <a:xfrm rot="20841000">
                <a:off x="1587600" y="4250880"/>
                <a:ext cx="423000" cy="454680"/>
              </a:xfrm>
              <a:custGeom>
                <a:avLst/>
                <a:gdLst>
                  <a:gd name="textAreaLeft" fmla="*/ 0 w 423000"/>
                  <a:gd name="textAreaRight" fmla="*/ 423360 w 423000"/>
                  <a:gd name="textAreaTop" fmla="*/ 0 h 454680"/>
                  <a:gd name="textAreaBottom" fmla="*/ 455040 h 45468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7" name="Google Shape;600;p37"/>
              <p:cNvSpPr/>
              <p:nvPr/>
            </p:nvSpPr>
            <p:spPr>
              <a:xfrm rot="20841000">
                <a:off x="1599840" y="4320360"/>
                <a:ext cx="695880" cy="631080"/>
              </a:xfrm>
              <a:custGeom>
                <a:avLst/>
                <a:gdLst>
                  <a:gd name="textAreaLeft" fmla="*/ 0 w 695880"/>
                  <a:gd name="textAreaRight" fmla="*/ 696240 w 695880"/>
                  <a:gd name="textAreaTop" fmla="*/ 0 h 631080"/>
                  <a:gd name="textAreaBottom" fmla="*/ 631440 h 63108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8" name="Google Shape;601;p37"/>
              <p:cNvSpPr/>
              <p:nvPr/>
            </p:nvSpPr>
            <p:spPr>
              <a:xfrm rot="20841000">
                <a:off x="2004120" y="4601880"/>
                <a:ext cx="74520" cy="74160"/>
              </a:xfrm>
              <a:custGeom>
                <a:avLst/>
                <a:gdLst>
                  <a:gd name="textAreaLeft" fmla="*/ 0 w 74520"/>
                  <a:gd name="textAreaRight" fmla="*/ 74880 w 74520"/>
                  <a:gd name="textAreaTop" fmla="*/ 0 h 74160"/>
                  <a:gd name="textAreaBottom" fmla="*/ 74520 h 7416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529" name="Google Shape;602;p37"/>
          <p:cNvSpPr/>
          <p:nvPr/>
        </p:nvSpPr>
        <p:spPr>
          <a:xfrm>
            <a:off x="2586600" y="4362120"/>
            <a:ext cx="167760" cy="168120"/>
          </a:xfrm>
          <a:custGeom>
            <a:avLst/>
            <a:gdLst>
              <a:gd name="textAreaLeft" fmla="*/ 0 w 167760"/>
              <a:gd name="textAreaRight" fmla="*/ 168120 w 167760"/>
              <a:gd name="textAreaTop" fmla="*/ 0 h 168120"/>
              <a:gd name="textAreaBottom" fmla="*/ 168480 h 1681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4240" bIns="84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0" name="Google Shape;603;p37"/>
          <p:cNvSpPr/>
          <p:nvPr/>
        </p:nvSpPr>
        <p:spPr>
          <a:xfrm>
            <a:off x="717480" y="2624760"/>
            <a:ext cx="97920" cy="97920"/>
          </a:xfrm>
          <a:custGeom>
            <a:avLst/>
            <a:gdLst>
              <a:gd name="textAreaLeft" fmla="*/ 0 w 97920"/>
              <a:gd name="textAreaRight" fmla="*/ 98280 w 97920"/>
              <a:gd name="textAreaTop" fmla="*/ 0 h 97920"/>
              <a:gd name="textAreaBottom" fmla="*/ 98280 h 979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608;p38"/>
          <p:cNvSpPr/>
          <p:nvPr/>
        </p:nvSpPr>
        <p:spPr>
          <a:xfrm>
            <a:off x="1800000" y="1552320"/>
            <a:ext cx="5543280" cy="1019160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2085840" y="1676880"/>
            <a:ext cx="4971960" cy="791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1"/>
                </a:solidFill>
                <a:latin typeface="Epilogue"/>
                <a:ea typeface="Epilogue"/>
              </a:rPr>
              <a:t>Membros da </a:t>
            </a:r>
            <a:r>
              <a:rPr b="1" lang="en" sz="3200" spc="-1" strike="noStrike">
                <a:solidFill>
                  <a:schemeClr val="dk2"/>
                </a:solidFill>
                <a:latin typeface="Epilogue"/>
                <a:ea typeface="Epilogue"/>
              </a:rPr>
              <a:t>equipe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1494720" y="3000600"/>
            <a:ext cx="6005160" cy="61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Cabin"/>
                <a:ea typeface="Cabin"/>
              </a:rPr>
              <a:t>Clécio Elias | Gabriel Martins | Matheus Diogenes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615;p39"/>
          <p:cNvGrpSpPr/>
          <p:nvPr/>
        </p:nvGrpSpPr>
        <p:grpSpPr>
          <a:xfrm>
            <a:off x="6153840" y="3232440"/>
            <a:ext cx="1843920" cy="581040"/>
            <a:chOff x="6153840" y="3232440"/>
            <a:chExt cx="1843920" cy="581040"/>
          </a:xfrm>
        </p:grpSpPr>
        <p:sp>
          <p:nvSpPr>
            <p:cNvPr id="535" name="Google Shape;616;p39"/>
            <p:cNvSpPr/>
            <p:nvPr/>
          </p:nvSpPr>
          <p:spPr>
            <a:xfrm>
              <a:off x="6210720" y="3283560"/>
              <a:ext cx="178704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6" name="Google Shape;617;p39"/>
            <p:cNvSpPr/>
            <p:nvPr/>
          </p:nvSpPr>
          <p:spPr>
            <a:xfrm>
              <a:off x="6153840" y="3232440"/>
              <a:ext cx="1787040" cy="52992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37" name="Google Shape;618;p39"/>
          <p:cNvGrpSpPr/>
          <p:nvPr/>
        </p:nvGrpSpPr>
        <p:grpSpPr>
          <a:xfrm>
            <a:off x="3611880" y="3232440"/>
            <a:ext cx="1598040" cy="581040"/>
            <a:chOff x="3611880" y="3232440"/>
            <a:chExt cx="1598040" cy="581040"/>
          </a:xfrm>
        </p:grpSpPr>
        <p:sp>
          <p:nvSpPr>
            <p:cNvPr id="538" name="Google Shape;619;p39"/>
            <p:cNvSpPr/>
            <p:nvPr/>
          </p:nvSpPr>
          <p:spPr>
            <a:xfrm>
              <a:off x="3661200" y="3283560"/>
              <a:ext cx="154872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39" name="Google Shape;620;p39"/>
            <p:cNvSpPr/>
            <p:nvPr/>
          </p:nvSpPr>
          <p:spPr>
            <a:xfrm>
              <a:off x="3611880" y="3232440"/>
              <a:ext cx="1548720" cy="52992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40" name="Google Shape;621;p39"/>
          <p:cNvGrpSpPr/>
          <p:nvPr/>
        </p:nvGrpSpPr>
        <p:grpSpPr>
          <a:xfrm>
            <a:off x="1069920" y="3221640"/>
            <a:ext cx="1598040" cy="581400"/>
            <a:chOff x="1069920" y="3221640"/>
            <a:chExt cx="1598040" cy="581400"/>
          </a:xfrm>
        </p:grpSpPr>
        <p:sp>
          <p:nvSpPr>
            <p:cNvPr id="541" name="Google Shape;622;p39"/>
            <p:cNvSpPr/>
            <p:nvPr/>
          </p:nvSpPr>
          <p:spPr>
            <a:xfrm>
              <a:off x="1119240" y="3273120"/>
              <a:ext cx="154872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2" name="Google Shape;623;p39"/>
            <p:cNvSpPr/>
            <p:nvPr/>
          </p:nvSpPr>
          <p:spPr>
            <a:xfrm>
              <a:off x="1069920" y="3221640"/>
              <a:ext cx="1548720" cy="52992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43" name="Google Shape;624;p39"/>
          <p:cNvGrpSpPr/>
          <p:nvPr/>
        </p:nvGrpSpPr>
        <p:grpSpPr>
          <a:xfrm>
            <a:off x="2363760" y="1533600"/>
            <a:ext cx="1598040" cy="581040"/>
            <a:chOff x="2363760" y="1533600"/>
            <a:chExt cx="1598040" cy="581040"/>
          </a:xfrm>
        </p:grpSpPr>
        <p:sp>
          <p:nvSpPr>
            <p:cNvPr id="544" name="Google Shape;625;p39"/>
            <p:cNvSpPr/>
            <p:nvPr/>
          </p:nvSpPr>
          <p:spPr>
            <a:xfrm>
              <a:off x="2413080" y="1584720"/>
              <a:ext cx="154872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5" name="Google Shape;626;p39"/>
            <p:cNvSpPr/>
            <p:nvPr/>
          </p:nvSpPr>
          <p:spPr>
            <a:xfrm>
              <a:off x="2363760" y="1533600"/>
              <a:ext cx="1548720" cy="52992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46" name="Google Shape;627;p39"/>
          <p:cNvGrpSpPr/>
          <p:nvPr/>
        </p:nvGrpSpPr>
        <p:grpSpPr>
          <a:xfrm>
            <a:off x="4883040" y="1533600"/>
            <a:ext cx="1598040" cy="581040"/>
            <a:chOff x="4883040" y="1533600"/>
            <a:chExt cx="1598040" cy="581040"/>
          </a:xfrm>
        </p:grpSpPr>
        <p:sp>
          <p:nvSpPr>
            <p:cNvPr id="547" name="Google Shape;628;p39"/>
            <p:cNvSpPr/>
            <p:nvPr/>
          </p:nvSpPr>
          <p:spPr>
            <a:xfrm>
              <a:off x="4932360" y="1584720"/>
              <a:ext cx="1548720" cy="5299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48" name="Google Shape;629;p39"/>
            <p:cNvSpPr/>
            <p:nvPr/>
          </p:nvSpPr>
          <p:spPr>
            <a:xfrm>
              <a:off x="4883040" y="1533600"/>
              <a:ext cx="1548720" cy="52992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720000" y="873360"/>
            <a:ext cx="4937040" cy="55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Epilogue"/>
                <a:ea typeface="Epilogue"/>
              </a:rPr>
              <a:t>Estágio </a:t>
            </a:r>
            <a:r>
              <a:rPr b="1" lang="en" sz="3000" spc="-1" strike="noStrike">
                <a:solidFill>
                  <a:schemeClr val="lt1"/>
                </a:solidFill>
                <a:latin typeface="Epilogue"/>
                <a:ea typeface="Epilogue"/>
              </a:rPr>
              <a:t>evolutivo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Google Shape;631;p39"/>
          <p:cNvSpPr/>
          <p:nvPr/>
        </p:nvSpPr>
        <p:spPr>
          <a:xfrm>
            <a:off x="971640" y="3241800"/>
            <a:ext cx="176652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lt1"/>
                </a:solidFill>
                <a:latin typeface="Epilogue"/>
                <a:ea typeface="Epilogue"/>
              </a:rPr>
              <a:t>Coleta dos Requisitos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Google Shape;633;p39"/>
          <p:cNvSpPr/>
          <p:nvPr/>
        </p:nvSpPr>
        <p:spPr>
          <a:xfrm>
            <a:off x="2403720" y="1556280"/>
            <a:ext cx="14994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lt1"/>
                </a:solidFill>
                <a:latin typeface="Epilogue"/>
                <a:ea typeface="Epilogue"/>
              </a:rPr>
              <a:t>Classificação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2" name="Google Shape;634;p39"/>
          <p:cNvSpPr/>
          <p:nvPr/>
        </p:nvSpPr>
        <p:spPr>
          <a:xfrm>
            <a:off x="2457000" y="2063880"/>
            <a:ext cx="1455480" cy="7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bin"/>
                <a:ea typeface="Cabin"/>
              </a:rPr>
              <a:t>Requisitos funcionais e não funcionais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3" name="Google Shape;635;p39"/>
          <p:cNvSpPr/>
          <p:nvPr/>
        </p:nvSpPr>
        <p:spPr>
          <a:xfrm>
            <a:off x="3705120" y="3253680"/>
            <a:ext cx="136224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lt1"/>
                </a:solidFill>
                <a:latin typeface="Epilogue"/>
                <a:ea typeface="Epilogue"/>
              </a:rPr>
              <a:t>Prioridades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4" name="Google Shape;636;p39"/>
          <p:cNvSpPr/>
          <p:nvPr/>
        </p:nvSpPr>
        <p:spPr>
          <a:xfrm>
            <a:off x="3785760" y="3781440"/>
            <a:ext cx="1362240" cy="7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Cabin"/>
                <a:ea typeface="Cabin"/>
              </a:rPr>
              <a:t>Definição da prioriedade dos requisitos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5" name="Google Shape;637;p39"/>
          <p:cNvSpPr/>
          <p:nvPr/>
        </p:nvSpPr>
        <p:spPr>
          <a:xfrm>
            <a:off x="4986720" y="1557720"/>
            <a:ext cx="136224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lt1"/>
                </a:solidFill>
                <a:latin typeface="Epilogue"/>
                <a:ea typeface="Epilogue"/>
              </a:rPr>
              <a:t>Verificação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6" name="Google Shape;638;p39"/>
          <p:cNvSpPr/>
          <p:nvPr/>
        </p:nvSpPr>
        <p:spPr>
          <a:xfrm>
            <a:off x="4976280" y="2063880"/>
            <a:ext cx="1362240" cy="7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bin"/>
                <a:ea typeface="Cabin"/>
              </a:rPr>
              <a:t>Validação dos requisitos e prioridades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57" name="Google Shape;639;p39"/>
          <p:cNvCxnSpPr/>
          <p:nvPr/>
        </p:nvCxnSpPr>
        <p:spPr>
          <a:xfrm>
            <a:off x="718560" y="3010680"/>
            <a:ext cx="7539840" cy="10800"/>
          </a:xfrm>
          <a:prstGeom prst="straightConnector1">
            <a:avLst/>
          </a:prstGeom>
          <a:ln w="28575">
            <a:solidFill>
              <a:srgbClr val="ffffff"/>
            </a:solidFill>
            <a:round/>
            <a:headEnd len="med" type="oval" w="med"/>
            <a:tailEnd len="med" type="triangle" w="med"/>
          </a:ln>
        </p:spPr>
      </p:cxnSp>
      <p:sp>
        <p:nvSpPr>
          <p:cNvPr id="558" name="Google Shape;640;p39"/>
          <p:cNvSpPr/>
          <p:nvPr/>
        </p:nvSpPr>
        <p:spPr>
          <a:xfrm>
            <a:off x="6203160" y="3282480"/>
            <a:ext cx="184428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lt1"/>
                </a:solidFill>
                <a:latin typeface="Epilogue"/>
                <a:ea typeface="Epilogue"/>
              </a:rPr>
              <a:t>Implementação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9" name="Google Shape;641;p39"/>
          <p:cNvSpPr/>
          <p:nvPr/>
        </p:nvSpPr>
        <p:spPr>
          <a:xfrm>
            <a:off x="6362280" y="3784680"/>
            <a:ext cx="152604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Cabin"/>
                <a:ea typeface="Cabin"/>
              </a:rPr>
              <a:t>Início da codificação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60" name="Google Shape;642;p39"/>
          <p:cNvCxnSpPr/>
          <p:nvPr/>
        </p:nvCxnSpPr>
        <p:spPr>
          <a:xfrm flipH="1" flipV="1">
            <a:off x="1632960" y="3018240"/>
            <a:ext cx="201600" cy="21096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561" name="Google Shape;643;p39"/>
          <p:cNvCxnSpPr/>
          <p:nvPr/>
        </p:nvCxnSpPr>
        <p:spPr>
          <a:xfrm flipH="1" flipV="1">
            <a:off x="4178520" y="3031560"/>
            <a:ext cx="208080" cy="21168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562" name="Google Shape;644;p39"/>
          <p:cNvCxnSpPr>
            <a:stCxn id="556" idx="2"/>
          </p:cNvCxnSpPr>
          <p:nvPr/>
        </p:nvCxnSpPr>
        <p:spPr>
          <a:xfrm>
            <a:off x="5657400" y="2823120"/>
            <a:ext cx="360" cy="20880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563" name="Google Shape;645;p39"/>
          <p:cNvCxnSpPr/>
          <p:nvPr/>
        </p:nvCxnSpPr>
        <p:spPr>
          <a:xfrm flipH="1" flipV="1">
            <a:off x="6858720" y="3031560"/>
            <a:ext cx="182880" cy="19764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sp>
        <p:nvSpPr>
          <p:cNvPr id="564" name="Google Shape;646;p39"/>
          <p:cNvSpPr/>
          <p:nvPr/>
        </p:nvSpPr>
        <p:spPr>
          <a:xfrm rot="11924400">
            <a:off x="7785000" y="825120"/>
            <a:ext cx="90720" cy="90360"/>
          </a:xfrm>
          <a:custGeom>
            <a:avLst/>
            <a:gdLst>
              <a:gd name="textAreaLeft" fmla="*/ 0 w 90720"/>
              <a:gd name="textAreaRight" fmla="*/ 91080 w 90720"/>
              <a:gd name="textAreaTop" fmla="*/ 0 h 90360"/>
              <a:gd name="textAreaBottom" fmla="*/ 90720 h 90360"/>
            </a:gdLst>
            <a:ahLst/>
            <a:rect l="textAreaLeft" t="textAreaTop" r="textAreaRight" b="textAreaBottom"/>
            <a:pathLst>
              <a:path w="1811" h="1807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5360" bIns="45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cxnSp>
        <p:nvCxnSpPr>
          <p:cNvPr id="565" name="Google Shape;647;p39"/>
          <p:cNvCxnSpPr/>
          <p:nvPr/>
        </p:nvCxnSpPr>
        <p:spPr>
          <a:xfrm flipH="1">
            <a:off x="3138120" y="2812680"/>
            <a:ext cx="47160" cy="208440"/>
          </a:xfrm>
          <a:prstGeom prst="straightConnector1">
            <a:avLst/>
          </a:prstGeom>
          <a:ln w="28575">
            <a:solidFill>
              <a:srgbClr val="ffffff"/>
            </a:solidFill>
            <a:round/>
          </a:ln>
        </p:spPr>
      </p:cxnSp>
      <p:cxnSp>
        <p:nvCxnSpPr>
          <p:cNvPr id="566" name="Conector de Seta Reta 8"/>
          <p:cNvCxnSpPr/>
          <p:nvPr/>
        </p:nvCxnSpPr>
        <p:spPr>
          <a:xfrm flipH="1">
            <a:off x="4080240" y="2917800"/>
            <a:ext cx="612360" cy="360"/>
          </a:xfrm>
          <a:prstGeom prst="straightConnector1">
            <a:avLst/>
          </a:prstGeom>
          <a:ln w="28575">
            <a:solidFill>
              <a:srgbClr val="ffffff"/>
            </a:solidFill>
            <a:round/>
            <a:tailEnd len="med" type="triangle" w="med"/>
          </a:ln>
        </p:spPr>
      </p:cxnSp>
      <p:cxnSp>
        <p:nvCxnSpPr>
          <p:cNvPr id="567" name="Conector de Seta Reta 9"/>
          <p:cNvCxnSpPr/>
          <p:nvPr/>
        </p:nvCxnSpPr>
        <p:spPr>
          <a:xfrm flipH="1">
            <a:off x="1528200" y="2917800"/>
            <a:ext cx="612360" cy="360"/>
          </a:xfrm>
          <a:prstGeom prst="straightConnector1">
            <a:avLst/>
          </a:prstGeom>
          <a:ln w="28575">
            <a:solidFill>
              <a:srgbClr val="ffffff"/>
            </a:solidFill>
            <a:round/>
            <a:tailEnd len="med" type="triangle" w="med"/>
          </a:ln>
        </p:spPr>
      </p:cxnSp>
      <p:cxnSp>
        <p:nvCxnSpPr>
          <p:cNvPr id="568" name="Conector de Seta Reta 12"/>
          <p:cNvCxnSpPr/>
          <p:nvPr/>
        </p:nvCxnSpPr>
        <p:spPr>
          <a:xfrm flipH="1">
            <a:off x="6735240" y="2917800"/>
            <a:ext cx="612360" cy="360"/>
          </a:xfrm>
          <a:prstGeom prst="straightConnector1">
            <a:avLst/>
          </a:prstGeom>
          <a:ln w="28575">
            <a:solidFill>
              <a:srgbClr val="ffffff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794;p46"/>
          <p:cNvGrpSpPr/>
          <p:nvPr/>
        </p:nvGrpSpPr>
        <p:grpSpPr>
          <a:xfrm>
            <a:off x="-526320" y="3964320"/>
            <a:ext cx="1823400" cy="1814760"/>
            <a:chOff x="-526320" y="3964320"/>
            <a:chExt cx="1823400" cy="1814760"/>
          </a:xfrm>
        </p:grpSpPr>
        <p:sp>
          <p:nvSpPr>
            <p:cNvPr id="570" name="Google Shape;795;p46"/>
            <p:cNvSpPr/>
            <p:nvPr/>
          </p:nvSpPr>
          <p:spPr>
            <a:xfrm rot="14986200">
              <a:off x="-230760" y="4251240"/>
              <a:ext cx="1337760" cy="13377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71" name="Google Shape;796;p46"/>
            <p:cNvGrpSpPr/>
            <p:nvPr/>
          </p:nvGrpSpPr>
          <p:grpSpPr>
            <a:xfrm>
              <a:off x="-526320" y="3964320"/>
              <a:ext cx="1688760" cy="1688400"/>
              <a:chOff x="-526320" y="3964320"/>
              <a:chExt cx="1688760" cy="1688400"/>
            </a:xfrm>
          </p:grpSpPr>
          <p:sp>
            <p:nvSpPr>
              <p:cNvPr id="572" name="Google Shape;797;p46"/>
              <p:cNvSpPr/>
              <p:nvPr/>
            </p:nvSpPr>
            <p:spPr>
              <a:xfrm rot="17308200">
                <a:off x="-349200" y="4141080"/>
                <a:ext cx="1334520" cy="1334520"/>
              </a:xfrm>
              <a:custGeom>
                <a:avLst/>
                <a:gdLst>
                  <a:gd name="textAreaLeft" fmla="*/ 0 w 1334520"/>
                  <a:gd name="textAreaRight" fmla="*/ 1334880 w 1334520"/>
                  <a:gd name="textAreaTop" fmla="*/ 0 h 1334520"/>
                  <a:gd name="textAreaBottom" fmla="*/ 1334880 h 1334520"/>
                </a:gdLst>
                <a:ahLst/>
                <a:rect l="textAreaLeft" t="textAreaTop" r="textAreaRight" b="textAreaBottom"/>
                <a:pathLst>
                  <a:path w="18323" h="18323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3" name="Google Shape;798;p46"/>
              <p:cNvSpPr/>
              <p:nvPr/>
            </p:nvSpPr>
            <p:spPr>
              <a:xfrm rot="17308200">
                <a:off x="-295920" y="4490640"/>
                <a:ext cx="729000" cy="747360"/>
              </a:xfrm>
              <a:custGeom>
                <a:avLst/>
                <a:gdLst>
                  <a:gd name="textAreaLeft" fmla="*/ 0 w 729000"/>
                  <a:gd name="textAreaRight" fmla="*/ 729360 w 729000"/>
                  <a:gd name="textAreaTop" fmla="*/ 0 h 747360"/>
                  <a:gd name="textAreaBottom" fmla="*/ 747720 h 747360"/>
                </a:gdLst>
                <a:ahLst/>
                <a:rect l="textAreaLeft" t="textAreaTop" r="textAreaRight" b="textAreaBottom"/>
                <a:pathLst>
                  <a:path w="10014" h="10263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4" name="Google Shape;799;p46"/>
              <p:cNvSpPr/>
              <p:nvPr/>
            </p:nvSpPr>
            <p:spPr>
              <a:xfrm rot="17308200">
                <a:off x="-173160" y="4235040"/>
                <a:ext cx="1227600" cy="1112760"/>
              </a:xfrm>
              <a:custGeom>
                <a:avLst/>
                <a:gdLst>
                  <a:gd name="textAreaLeft" fmla="*/ 0 w 1227600"/>
                  <a:gd name="textAreaRight" fmla="*/ 1227960 w 1227600"/>
                  <a:gd name="textAreaTop" fmla="*/ 0 h 1112760"/>
                  <a:gd name="textAreaBottom" fmla="*/ 1113120 h 1112760"/>
                </a:gdLst>
                <a:ahLst/>
                <a:rect l="textAreaLeft" t="textAreaTop" r="textAreaRight" b="textAreaBottom"/>
                <a:pathLst>
                  <a:path w="16857" h="15283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575" name="PlaceHolder 1"/>
          <p:cNvSpPr>
            <a:spLocks noGrp="1"/>
          </p:cNvSpPr>
          <p:nvPr>
            <p:ph type="subTitle"/>
          </p:nvPr>
        </p:nvSpPr>
        <p:spPr>
          <a:xfrm>
            <a:off x="1686600" y="2291040"/>
            <a:ext cx="5979960" cy="168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/>
                </a:solidFill>
                <a:latin typeface="Cabin"/>
                <a:ea typeface="Cabin"/>
              </a:rPr>
              <a:t>Uma aplicação web voltada para gerenciamento de atividades de forma hierarquizada e com recursos de agenda, notas e relatórios.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6" name="Google Shape;804;p46"/>
          <p:cNvSpPr/>
          <p:nvPr/>
        </p:nvSpPr>
        <p:spPr>
          <a:xfrm>
            <a:off x="317880" y="4263840"/>
            <a:ext cx="808560" cy="808920"/>
          </a:xfrm>
          <a:custGeom>
            <a:avLst/>
            <a:gdLst>
              <a:gd name="textAreaLeft" fmla="*/ 0 w 808560"/>
              <a:gd name="textAreaRight" fmla="*/ 808920 w 808560"/>
              <a:gd name="textAreaTop" fmla="*/ 0 h 808920"/>
              <a:gd name="textAreaBottom" fmla="*/ 809280 h 8089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77" name="Google Shape;805;p46"/>
          <p:cNvSpPr/>
          <p:nvPr/>
        </p:nvSpPr>
        <p:spPr>
          <a:xfrm>
            <a:off x="6004080" y="4183200"/>
            <a:ext cx="146880" cy="360000"/>
          </a:xfrm>
          <a:custGeom>
            <a:avLst/>
            <a:gdLst>
              <a:gd name="textAreaLeft" fmla="*/ 0 w 146880"/>
              <a:gd name="textAreaRight" fmla="*/ 147240 w 146880"/>
              <a:gd name="textAreaTop" fmla="*/ 0 h 360000"/>
              <a:gd name="textAreaBottom" fmla="*/ 360360 h 360000"/>
            </a:gdLst>
            <a:ahLst/>
            <a:rect l="textAreaLeft" t="textAreaTop" r="textAreaRight" b="textAreaBottom"/>
            <a:pathLst>
              <a:path w="702" h="1718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78" name="Google Shape;806;p46"/>
          <p:cNvSpPr/>
          <p:nvPr/>
        </p:nvSpPr>
        <p:spPr>
          <a:xfrm>
            <a:off x="6259680" y="4263840"/>
            <a:ext cx="983880" cy="198360"/>
          </a:xfrm>
          <a:custGeom>
            <a:avLst/>
            <a:gdLst>
              <a:gd name="textAreaLeft" fmla="*/ 0 w 983880"/>
              <a:gd name="textAreaRight" fmla="*/ 984240 w 983880"/>
              <a:gd name="textAreaTop" fmla="*/ 0 h 198360"/>
              <a:gd name="textAreaBottom" fmla="*/ 198720 h 198360"/>
            </a:gdLst>
            <a:ahLst/>
            <a:rect l="textAreaLeft" t="textAreaTop" r="textAreaRight" b="textAreaBottom"/>
            <a:pathLst>
              <a:path w="4692" h="947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6d65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79" name="Google Shape;807;p46"/>
          <p:cNvSpPr/>
          <p:nvPr/>
        </p:nvSpPr>
        <p:spPr>
          <a:xfrm>
            <a:off x="7351560" y="4263840"/>
            <a:ext cx="492120" cy="198360"/>
          </a:xfrm>
          <a:custGeom>
            <a:avLst/>
            <a:gdLst>
              <a:gd name="textAreaLeft" fmla="*/ 0 w 492120"/>
              <a:gd name="textAreaRight" fmla="*/ 492480 w 492120"/>
              <a:gd name="textAreaTop" fmla="*/ 0 h 198360"/>
              <a:gd name="textAreaBottom" fmla="*/ 198720 h 198360"/>
            </a:gdLst>
            <a:ahLst/>
            <a:rect l="textAreaLeft" t="textAreaTop" r="textAreaRight" b="textAreaBottom"/>
            <a:pathLst>
              <a:path w="2347" h="9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eb53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0" name="Google Shape;808;p46"/>
          <p:cNvSpPr/>
          <p:nvPr/>
        </p:nvSpPr>
        <p:spPr>
          <a:xfrm>
            <a:off x="7952040" y="4183200"/>
            <a:ext cx="147240" cy="360000"/>
          </a:xfrm>
          <a:custGeom>
            <a:avLst/>
            <a:gdLst>
              <a:gd name="textAreaLeft" fmla="*/ 0 w 147240"/>
              <a:gd name="textAreaRight" fmla="*/ 147600 w 147240"/>
              <a:gd name="textAreaTop" fmla="*/ 0 h 360000"/>
              <a:gd name="textAreaBottom" fmla="*/ 360360 h 360000"/>
            </a:gdLst>
            <a:ahLst/>
            <a:rect l="textAreaLeft" t="textAreaTop" r="textAreaRight" b="textAreaBottom"/>
            <a:pathLst>
              <a:path w="704" h="1718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1" name="Google Shape;809;p46"/>
          <p:cNvSpPr/>
          <p:nvPr/>
        </p:nvSpPr>
        <p:spPr>
          <a:xfrm>
            <a:off x="-101880" y="3970080"/>
            <a:ext cx="492120" cy="492120"/>
          </a:xfrm>
          <a:custGeom>
            <a:avLst/>
            <a:gdLst>
              <a:gd name="textAreaLeft" fmla="*/ 0 w 492120"/>
              <a:gd name="textAreaRight" fmla="*/ 492480 w 492120"/>
              <a:gd name="textAreaTop" fmla="*/ 0 h 492120"/>
              <a:gd name="textAreaBottom" fmla="*/ 492480 h 4921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2" name="Google Shape;810;p46"/>
          <p:cNvSpPr/>
          <p:nvPr/>
        </p:nvSpPr>
        <p:spPr>
          <a:xfrm>
            <a:off x="492840" y="3936600"/>
            <a:ext cx="247680" cy="247680"/>
          </a:xfrm>
          <a:custGeom>
            <a:avLst/>
            <a:gdLst>
              <a:gd name="textAreaLeft" fmla="*/ 0 w 247680"/>
              <a:gd name="textAreaRight" fmla="*/ 248040 w 247680"/>
              <a:gd name="textAreaTop" fmla="*/ 0 h 247680"/>
              <a:gd name="textAreaBottom" fmla="*/ 248040 h 24768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title"/>
          </p:nvPr>
        </p:nvSpPr>
        <p:spPr>
          <a:xfrm>
            <a:off x="2352960" y="1478160"/>
            <a:ext cx="4647600" cy="60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Epilogue"/>
                <a:ea typeface="Epilogue"/>
              </a:rPr>
              <a:t>Descrição</a:t>
            </a:r>
            <a:r>
              <a:rPr b="1" lang="en" sz="2400" spc="-1" strike="noStrike">
                <a:solidFill>
                  <a:schemeClr val="lt1"/>
                </a:solidFill>
                <a:latin typeface="Epilogue"/>
                <a:ea typeface="Epilogue"/>
              </a:rPr>
              <a:t> geral do sistema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79;p37"/>
          <p:cNvSpPr/>
          <p:nvPr/>
        </p:nvSpPr>
        <p:spPr>
          <a:xfrm>
            <a:off x="962280" y="2246760"/>
            <a:ext cx="649440" cy="1675080"/>
          </a:xfrm>
          <a:custGeom>
            <a:avLst/>
            <a:gdLst>
              <a:gd name="textAreaLeft" fmla="*/ 0 w 649440"/>
              <a:gd name="textAreaRight" fmla="*/ 649800 w 649440"/>
              <a:gd name="textAreaTop" fmla="*/ 0 h 1675080"/>
              <a:gd name="textAreaBottom" fmla="*/ 1675440 h 1675080"/>
            </a:gdLst>
            <a:ahLst/>
            <a:rect l="textAreaLeft" t="textAreaTop" r="textAreaRight" b="textAreaBottom"/>
            <a:pathLst>
              <a:path w="3028" h="7807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85" name="Google Shape;580;p37"/>
          <p:cNvGrpSpPr/>
          <p:nvPr/>
        </p:nvGrpSpPr>
        <p:grpSpPr>
          <a:xfrm>
            <a:off x="4882320" y="2169720"/>
            <a:ext cx="3122640" cy="1104840"/>
            <a:chOff x="4882320" y="2169720"/>
            <a:chExt cx="3122640" cy="1104840"/>
          </a:xfrm>
        </p:grpSpPr>
        <p:sp>
          <p:nvSpPr>
            <p:cNvPr id="586" name="Google Shape;581;p37"/>
            <p:cNvSpPr/>
            <p:nvPr/>
          </p:nvSpPr>
          <p:spPr>
            <a:xfrm>
              <a:off x="4917960" y="2255400"/>
              <a:ext cx="3087000" cy="10191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>
              <a:solidFill>
                <a:srgbClr val="1b22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7" name="Google Shape;582;p37"/>
            <p:cNvSpPr/>
            <p:nvPr/>
          </p:nvSpPr>
          <p:spPr>
            <a:xfrm>
              <a:off x="4882320" y="2169720"/>
              <a:ext cx="3087000" cy="101916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88" name="Google Shape;583;p37"/>
          <p:cNvSpPr/>
          <p:nvPr/>
        </p:nvSpPr>
        <p:spPr>
          <a:xfrm>
            <a:off x="2517120" y="1894320"/>
            <a:ext cx="2017440" cy="1537200"/>
          </a:xfrm>
          <a:custGeom>
            <a:avLst/>
            <a:gdLst>
              <a:gd name="textAreaLeft" fmla="*/ 0 w 2017440"/>
              <a:gd name="textAreaRight" fmla="*/ 2017800 w 2017440"/>
              <a:gd name="textAreaTop" fmla="*/ 0 h 1537200"/>
              <a:gd name="textAreaBottom" fmla="*/ 1537560 h 15372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3178342" dist="104616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2750760" y="2313000"/>
            <a:ext cx="1549800" cy="90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500" spc="-1" strike="noStrike">
                <a:solidFill>
                  <a:schemeClr val="lt1"/>
                </a:solidFill>
                <a:latin typeface="Epilogue"/>
                <a:ea typeface="Epilogue"/>
              </a:rPr>
              <a:t>02</a:t>
            </a:r>
            <a:endParaRPr b="0" lang="pt-BR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title"/>
          </p:nvPr>
        </p:nvSpPr>
        <p:spPr>
          <a:xfrm>
            <a:off x="4985280" y="2249640"/>
            <a:ext cx="29167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dk1"/>
                </a:solidFill>
                <a:latin typeface="Epilogue"/>
                <a:ea typeface="Epilogue"/>
              </a:rPr>
              <a:t>PRIORIDADES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1" name="Google Shape;587;p37"/>
          <p:cNvGrpSpPr/>
          <p:nvPr/>
        </p:nvGrpSpPr>
        <p:grpSpPr>
          <a:xfrm>
            <a:off x="67320" y="2919600"/>
            <a:ext cx="1892160" cy="1902240"/>
            <a:chOff x="67320" y="2919600"/>
            <a:chExt cx="1892160" cy="1902240"/>
          </a:xfrm>
        </p:grpSpPr>
        <p:sp>
          <p:nvSpPr>
            <p:cNvPr id="592" name="Google Shape;588;p37"/>
            <p:cNvSpPr/>
            <p:nvPr/>
          </p:nvSpPr>
          <p:spPr>
            <a:xfrm rot="2202000">
              <a:off x="337320" y="3199680"/>
              <a:ext cx="1352160" cy="13521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593" name="Google Shape;589;p37"/>
            <p:cNvGrpSpPr/>
            <p:nvPr/>
          </p:nvGrpSpPr>
          <p:grpSpPr>
            <a:xfrm>
              <a:off x="118440" y="2919600"/>
              <a:ext cx="1688040" cy="1688400"/>
              <a:chOff x="118440" y="2919600"/>
              <a:chExt cx="1688040" cy="1688400"/>
            </a:xfrm>
          </p:grpSpPr>
          <p:sp>
            <p:nvSpPr>
              <p:cNvPr id="594" name="Google Shape;590;p37"/>
              <p:cNvSpPr/>
              <p:nvPr/>
            </p:nvSpPr>
            <p:spPr>
              <a:xfrm rot="1356000">
                <a:off x="316800" y="3117960"/>
                <a:ext cx="1290960" cy="1291320"/>
              </a:xfrm>
              <a:custGeom>
                <a:avLst/>
                <a:gdLst>
                  <a:gd name="textAreaLeft" fmla="*/ 0 w 1290960"/>
                  <a:gd name="textAreaRight" fmla="*/ 1291320 w 1290960"/>
                  <a:gd name="textAreaTop" fmla="*/ 0 h 1291320"/>
                  <a:gd name="textAreaBottom" fmla="*/ 1291680 h 129132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5" name="Google Shape;591;p37"/>
              <p:cNvSpPr/>
              <p:nvPr/>
            </p:nvSpPr>
            <p:spPr>
              <a:xfrm rot="1356000">
                <a:off x="569880" y="3150000"/>
                <a:ext cx="698040" cy="750960"/>
              </a:xfrm>
              <a:custGeom>
                <a:avLst/>
                <a:gdLst>
                  <a:gd name="textAreaLeft" fmla="*/ 0 w 698040"/>
                  <a:gd name="textAreaRight" fmla="*/ 698400 w 698040"/>
                  <a:gd name="textAreaTop" fmla="*/ 0 h 750960"/>
                  <a:gd name="textAreaBottom" fmla="*/ 751320 h 75096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6" name="Google Shape;592;p37"/>
              <p:cNvSpPr/>
              <p:nvPr/>
            </p:nvSpPr>
            <p:spPr>
              <a:xfrm rot="1356000">
                <a:off x="395280" y="3358440"/>
                <a:ext cx="1148760" cy="1041480"/>
              </a:xfrm>
              <a:custGeom>
                <a:avLst/>
                <a:gdLst>
                  <a:gd name="textAreaLeft" fmla="*/ 0 w 1148760"/>
                  <a:gd name="textAreaRight" fmla="*/ 1149120 w 1148760"/>
                  <a:gd name="textAreaTop" fmla="*/ 0 h 1041480"/>
                  <a:gd name="textAreaBottom" fmla="*/ 1041840 h 104148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7" name="Google Shape;593;p37"/>
              <p:cNvSpPr/>
              <p:nvPr/>
            </p:nvSpPr>
            <p:spPr>
              <a:xfrm rot="1356000">
                <a:off x="1031040" y="391176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2760"/>
                  <a:gd name="textAreaBottom" fmla="*/ 123120 h 12276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598" name="Google Shape;594;p37"/>
          <p:cNvSpPr/>
          <p:nvPr/>
        </p:nvSpPr>
        <p:spPr>
          <a:xfrm>
            <a:off x="441720" y="4334400"/>
            <a:ext cx="649440" cy="649440"/>
          </a:xfrm>
          <a:custGeom>
            <a:avLst/>
            <a:gdLst>
              <a:gd name="textAreaLeft" fmla="*/ 0 w 649440"/>
              <a:gd name="textAreaRight" fmla="*/ 649800 w 649440"/>
              <a:gd name="textAreaTop" fmla="*/ 0 h 649440"/>
              <a:gd name="textAreaBottom" fmla="*/ 649800 h 64944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99" name="Google Shape;595;p37"/>
          <p:cNvGrpSpPr/>
          <p:nvPr/>
        </p:nvGrpSpPr>
        <p:grpSpPr>
          <a:xfrm>
            <a:off x="1436400" y="4113720"/>
            <a:ext cx="951480" cy="934560"/>
            <a:chOff x="1436400" y="4113720"/>
            <a:chExt cx="951480" cy="934560"/>
          </a:xfrm>
        </p:grpSpPr>
        <p:sp>
          <p:nvSpPr>
            <p:cNvPr id="600" name="Google Shape;596;p37"/>
            <p:cNvSpPr/>
            <p:nvPr/>
          </p:nvSpPr>
          <p:spPr>
            <a:xfrm rot="87000">
              <a:off x="1558440" y="4209120"/>
              <a:ext cx="819000" cy="8190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01" name="Google Shape;597;p37"/>
            <p:cNvGrpSpPr/>
            <p:nvPr/>
          </p:nvGrpSpPr>
          <p:grpSpPr>
            <a:xfrm>
              <a:off x="1436400" y="4113720"/>
              <a:ext cx="934200" cy="934560"/>
              <a:chOff x="1436400" y="4113720"/>
              <a:chExt cx="934200" cy="934560"/>
            </a:xfrm>
          </p:grpSpPr>
          <p:sp>
            <p:nvSpPr>
              <p:cNvPr id="602" name="Google Shape;598;p37"/>
              <p:cNvSpPr/>
              <p:nvPr/>
            </p:nvSpPr>
            <p:spPr>
              <a:xfrm rot="20841000">
                <a:off x="1512360" y="4189680"/>
                <a:ext cx="781920" cy="782280"/>
              </a:xfrm>
              <a:custGeom>
                <a:avLst/>
                <a:gdLst>
                  <a:gd name="textAreaLeft" fmla="*/ 0 w 781920"/>
                  <a:gd name="textAreaRight" fmla="*/ 782280 w 781920"/>
                  <a:gd name="textAreaTop" fmla="*/ 0 h 782280"/>
                  <a:gd name="textAreaBottom" fmla="*/ 782640 h 78228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3" name="Google Shape;599;p37"/>
              <p:cNvSpPr/>
              <p:nvPr/>
            </p:nvSpPr>
            <p:spPr>
              <a:xfrm rot="20841000">
                <a:off x="1587600" y="4250880"/>
                <a:ext cx="423000" cy="454680"/>
              </a:xfrm>
              <a:custGeom>
                <a:avLst/>
                <a:gdLst>
                  <a:gd name="textAreaLeft" fmla="*/ 0 w 423000"/>
                  <a:gd name="textAreaRight" fmla="*/ 423360 w 423000"/>
                  <a:gd name="textAreaTop" fmla="*/ 0 h 454680"/>
                  <a:gd name="textAreaBottom" fmla="*/ 455040 h 45468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4" name="Google Shape;600;p37"/>
              <p:cNvSpPr/>
              <p:nvPr/>
            </p:nvSpPr>
            <p:spPr>
              <a:xfrm rot="20841000">
                <a:off x="1599840" y="4320360"/>
                <a:ext cx="695880" cy="631080"/>
              </a:xfrm>
              <a:custGeom>
                <a:avLst/>
                <a:gdLst>
                  <a:gd name="textAreaLeft" fmla="*/ 0 w 695880"/>
                  <a:gd name="textAreaRight" fmla="*/ 696240 w 695880"/>
                  <a:gd name="textAreaTop" fmla="*/ 0 h 631080"/>
                  <a:gd name="textAreaBottom" fmla="*/ 631440 h 63108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5" name="Google Shape;601;p37"/>
              <p:cNvSpPr/>
              <p:nvPr/>
            </p:nvSpPr>
            <p:spPr>
              <a:xfrm rot="20841000">
                <a:off x="2004120" y="4601880"/>
                <a:ext cx="74520" cy="74160"/>
              </a:xfrm>
              <a:custGeom>
                <a:avLst/>
                <a:gdLst>
                  <a:gd name="textAreaLeft" fmla="*/ 0 w 74520"/>
                  <a:gd name="textAreaRight" fmla="*/ 74880 w 74520"/>
                  <a:gd name="textAreaTop" fmla="*/ 0 h 74160"/>
                  <a:gd name="textAreaBottom" fmla="*/ 74520 h 7416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06" name="Google Shape;602;p37"/>
          <p:cNvSpPr/>
          <p:nvPr/>
        </p:nvSpPr>
        <p:spPr>
          <a:xfrm>
            <a:off x="2586600" y="4362120"/>
            <a:ext cx="167760" cy="168120"/>
          </a:xfrm>
          <a:custGeom>
            <a:avLst/>
            <a:gdLst>
              <a:gd name="textAreaLeft" fmla="*/ 0 w 167760"/>
              <a:gd name="textAreaRight" fmla="*/ 168120 w 167760"/>
              <a:gd name="textAreaTop" fmla="*/ 0 h 168120"/>
              <a:gd name="textAreaBottom" fmla="*/ 168480 h 1681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4240" bIns="84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7" name="Google Shape;603;p37"/>
          <p:cNvSpPr/>
          <p:nvPr/>
        </p:nvSpPr>
        <p:spPr>
          <a:xfrm>
            <a:off x="717480" y="2624760"/>
            <a:ext cx="97920" cy="97920"/>
          </a:xfrm>
          <a:custGeom>
            <a:avLst/>
            <a:gdLst>
              <a:gd name="textAreaLeft" fmla="*/ 0 w 97920"/>
              <a:gd name="textAreaRight" fmla="*/ 98280 w 97920"/>
              <a:gd name="textAreaTop" fmla="*/ 0 h 97920"/>
              <a:gd name="textAreaBottom" fmla="*/ 98280 h 979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52;p40"/>
          <p:cNvGrpSpPr/>
          <p:nvPr/>
        </p:nvGrpSpPr>
        <p:grpSpPr>
          <a:xfrm>
            <a:off x="3403800" y="1769400"/>
            <a:ext cx="2340360" cy="2404440"/>
            <a:chOff x="3403800" y="1769400"/>
            <a:chExt cx="2340360" cy="2404440"/>
          </a:xfrm>
        </p:grpSpPr>
        <p:sp>
          <p:nvSpPr>
            <p:cNvPr id="609" name="Google Shape;653;p40"/>
            <p:cNvSpPr/>
            <p:nvPr/>
          </p:nvSpPr>
          <p:spPr>
            <a:xfrm>
              <a:off x="3568680" y="2045880"/>
              <a:ext cx="2175480" cy="2127960"/>
            </a:xfrm>
            <a:custGeom>
              <a:avLst/>
              <a:gdLst>
                <a:gd name="textAreaLeft" fmla="*/ 0 w 2175480"/>
                <a:gd name="textAreaRight" fmla="*/ 2175840 w 2175480"/>
                <a:gd name="textAreaTop" fmla="*/ 0 h 2127960"/>
                <a:gd name="textAreaBottom" fmla="*/ 2128320 h 2127960"/>
              </a:gdLst>
              <a:ahLst/>
              <a:rect l="textAreaLeft" t="textAreaTop" r="textAreaRight" b="textAreaBottom"/>
              <a:pathLst>
                <a:path w="25346" h="25819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0" name="Google Shape;654;p40"/>
            <p:cNvSpPr/>
            <p:nvPr/>
          </p:nvSpPr>
          <p:spPr>
            <a:xfrm>
              <a:off x="4124160" y="1778040"/>
              <a:ext cx="711360" cy="268200"/>
            </a:xfrm>
            <a:custGeom>
              <a:avLst/>
              <a:gdLst>
                <a:gd name="textAreaLeft" fmla="*/ 0 w 711360"/>
                <a:gd name="textAreaRight" fmla="*/ 711720 w 711360"/>
                <a:gd name="textAreaTop" fmla="*/ 0 h 268200"/>
                <a:gd name="textAreaBottom" fmla="*/ 268560 h 268200"/>
              </a:gdLst>
              <a:ahLst/>
              <a:rect l="textAreaLeft" t="textAreaTop" r="textAreaRight" b="textAreaBottom"/>
              <a:pathLst>
                <a:path w="8290" h="3258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1" name="Google Shape;655;p40"/>
            <p:cNvSpPr/>
            <p:nvPr/>
          </p:nvSpPr>
          <p:spPr>
            <a:xfrm>
              <a:off x="3414240" y="1779840"/>
              <a:ext cx="2175480" cy="2267280"/>
            </a:xfrm>
            <a:custGeom>
              <a:avLst/>
              <a:gdLst>
                <a:gd name="textAreaLeft" fmla="*/ 0 w 2175480"/>
                <a:gd name="textAreaRight" fmla="*/ 2175840 w 2175480"/>
                <a:gd name="textAreaTop" fmla="*/ 0 h 2267280"/>
                <a:gd name="textAreaBottom" fmla="*/ 2267640 h 2267280"/>
              </a:gdLst>
              <a:ahLst/>
              <a:rect l="textAreaLeft" t="textAreaTop" r="textAreaRight" b="textAreaBottom"/>
              <a:pathLst>
                <a:path w="25346" h="2750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2" name="Google Shape;656;p40"/>
            <p:cNvSpPr/>
            <p:nvPr/>
          </p:nvSpPr>
          <p:spPr>
            <a:xfrm>
              <a:off x="3403800" y="1769400"/>
              <a:ext cx="2196720" cy="2287440"/>
            </a:xfrm>
            <a:custGeom>
              <a:avLst/>
              <a:gdLst>
                <a:gd name="textAreaLeft" fmla="*/ 0 w 2196720"/>
                <a:gd name="textAreaRight" fmla="*/ 2197080 w 2196720"/>
                <a:gd name="textAreaTop" fmla="*/ 0 h 2287440"/>
                <a:gd name="textAreaBottom" fmla="*/ 2287800 h 2287440"/>
              </a:gdLst>
              <a:ahLst/>
              <a:rect l="textAreaLeft" t="textAreaTop" r="textAreaRight" b="textAreaBottom"/>
              <a:pathLst>
                <a:path w="25592" h="27754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13" name="Google Shape;657;p40"/>
          <p:cNvGrpSpPr/>
          <p:nvPr/>
        </p:nvGrpSpPr>
        <p:grpSpPr>
          <a:xfrm>
            <a:off x="789840" y="1767240"/>
            <a:ext cx="2336040" cy="2408760"/>
            <a:chOff x="789840" y="1767240"/>
            <a:chExt cx="2336040" cy="2408760"/>
          </a:xfrm>
        </p:grpSpPr>
        <p:sp>
          <p:nvSpPr>
            <p:cNvPr id="614" name="Google Shape;658;p40"/>
            <p:cNvSpPr/>
            <p:nvPr/>
          </p:nvSpPr>
          <p:spPr>
            <a:xfrm>
              <a:off x="954360" y="2044080"/>
              <a:ext cx="2171520" cy="2131920"/>
            </a:xfrm>
            <a:custGeom>
              <a:avLst/>
              <a:gdLst>
                <a:gd name="textAreaLeft" fmla="*/ 0 w 2171520"/>
                <a:gd name="textAreaRight" fmla="*/ 2171880 w 2171520"/>
                <a:gd name="textAreaTop" fmla="*/ 0 h 2131920"/>
                <a:gd name="textAreaBottom" fmla="*/ 2132280 h 2131920"/>
              </a:gdLst>
              <a:ahLst/>
              <a:rect l="textAreaLeft" t="textAreaTop" r="textAreaRight" b="textAreaBottom"/>
              <a:pathLst>
                <a:path w="25346" h="25819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5" name="Google Shape;659;p40"/>
            <p:cNvSpPr/>
            <p:nvPr/>
          </p:nvSpPr>
          <p:spPr>
            <a:xfrm>
              <a:off x="1508760" y="1775880"/>
              <a:ext cx="709920" cy="26856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8290" h="3258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660;p40"/>
            <p:cNvSpPr/>
            <p:nvPr/>
          </p:nvSpPr>
          <p:spPr>
            <a:xfrm>
              <a:off x="800280" y="1777680"/>
              <a:ext cx="2171520" cy="2271240"/>
            </a:xfrm>
            <a:custGeom>
              <a:avLst/>
              <a:gdLst>
                <a:gd name="textAreaLeft" fmla="*/ 0 w 2171520"/>
                <a:gd name="textAreaRight" fmla="*/ 2171880 w 2171520"/>
                <a:gd name="textAreaTop" fmla="*/ 0 h 2271240"/>
                <a:gd name="textAreaBottom" fmla="*/ 2271600 h 2271240"/>
              </a:gdLst>
              <a:ahLst/>
              <a:rect l="textAreaLeft" t="textAreaTop" r="textAreaRight" b="textAreaBottom"/>
              <a:pathLst>
                <a:path w="25346" h="2750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7" name="Google Shape;661;p40"/>
            <p:cNvSpPr/>
            <p:nvPr/>
          </p:nvSpPr>
          <p:spPr>
            <a:xfrm>
              <a:off x="789840" y="1767240"/>
              <a:ext cx="2192400" cy="2291760"/>
            </a:xfrm>
            <a:custGeom>
              <a:avLst/>
              <a:gdLst>
                <a:gd name="textAreaLeft" fmla="*/ 0 w 2192400"/>
                <a:gd name="textAreaRight" fmla="*/ 2192760 w 2192400"/>
                <a:gd name="textAreaTop" fmla="*/ 0 h 2291760"/>
                <a:gd name="textAreaBottom" fmla="*/ 2292120 h 2291760"/>
              </a:gdLst>
              <a:ahLst/>
              <a:rect l="textAreaLeft" t="textAreaTop" r="textAreaRight" b="textAreaBottom"/>
              <a:pathLst>
                <a:path w="25592" h="27754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18" name="Google Shape;662;p40"/>
          <p:cNvGrpSpPr/>
          <p:nvPr/>
        </p:nvGrpSpPr>
        <p:grpSpPr>
          <a:xfrm>
            <a:off x="6017760" y="1769400"/>
            <a:ext cx="2340360" cy="2404440"/>
            <a:chOff x="6017760" y="1769400"/>
            <a:chExt cx="2340360" cy="2404440"/>
          </a:xfrm>
        </p:grpSpPr>
        <p:sp>
          <p:nvSpPr>
            <p:cNvPr id="619" name="Google Shape;663;p40"/>
            <p:cNvSpPr/>
            <p:nvPr/>
          </p:nvSpPr>
          <p:spPr>
            <a:xfrm>
              <a:off x="6182640" y="2045880"/>
              <a:ext cx="2175480" cy="2127960"/>
            </a:xfrm>
            <a:custGeom>
              <a:avLst/>
              <a:gdLst>
                <a:gd name="textAreaLeft" fmla="*/ 0 w 2175480"/>
                <a:gd name="textAreaRight" fmla="*/ 2175840 w 2175480"/>
                <a:gd name="textAreaTop" fmla="*/ 0 h 2127960"/>
                <a:gd name="textAreaBottom" fmla="*/ 2128320 h 2127960"/>
              </a:gdLst>
              <a:ahLst/>
              <a:rect l="textAreaLeft" t="textAreaTop" r="textAreaRight" b="textAreaBottom"/>
              <a:pathLst>
                <a:path w="25346" h="25819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0" name="Google Shape;664;p40"/>
            <p:cNvSpPr/>
            <p:nvPr/>
          </p:nvSpPr>
          <p:spPr>
            <a:xfrm>
              <a:off x="6738120" y="1778040"/>
              <a:ext cx="711360" cy="268200"/>
            </a:xfrm>
            <a:custGeom>
              <a:avLst/>
              <a:gdLst>
                <a:gd name="textAreaLeft" fmla="*/ 0 w 711360"/>
                <a:gd name="textAreaRight" fmla="*/ 711720 w 711360"/>
                <a:gd name="textAreaTop" fmla="*/ 0 h 268200"/>
                <a:gd name="textAreaBottom" fmla="*/ 268560 h 268200"/>
              </a:gdLst>
              <a:ahLst/>
              <a:rect l="textAreaLeft" t="textAreaTop" r="textAreaRight" b="textAreaBottom"/>
              <a:pathLst>
                <a:path w="8290" h="3258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1" name="Google Shape;665;p40"/>
            <p:cNvSpPr/>
            <p:nvPr/>
          </p:nvSpPr>
          <p:spPr>
            <a:xfrm>
              <a:off x="6028200" y="1779840"/>
              <a:ext cx="2175480" cy="2267280"/>
            </a:xfrm>
            <a:custGeom>
              <a:avLst/>
              <a:gdLst>
                <a:gd name="textAreaLeft" fmla="*/ 0 w 2175480"/>
                <a:gd name="textAreaRight" fmla="*/ 2175840 w 2175480"/>
                <a:gd name="textAreaTop" fmla="*/ 0 h 2267280"/>
                <a:gd name="textAreaBottom" fmla="*/ 2267640 h 2267280"/>
              </a:gdLst>
              <a:ahLst/>
              <a:rect l="textAreaLeft" t="textAreaTop" r="textAreaRight" b="textAreaBottom"/>
              <a:pathLst>
                <a:path w="25346" h="2750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2" name="Google Shape;666;p40"/>
            <p:cNvSpPr/>
            <p:nvPr/>
          </p:nvSpPr>
          <p:spPr>
            <a:xfrm>
              <a:off x="6017760" y="1769400"/>
              <a:ext cx="2196720" cy="2287440"/>
            </a:xfrm>
            <a:custGeom>
              <a:avLst/>
              <a:gdLst>
                <a:gd name="textAreaLeft" fmla="*/ 0 w 2196720"/>
                <a:gd name="textAreaRight" fmla="*/ 2197080 w 2196720"/>
                <a:gd name="textAreaTop" fmla="*/ 0 h 2287440"/>
                <a:gd name="textAreaBottom" fmla="*/ 2287800 h 2287440"/>
              </a:gdLst>
              <a:ahLst/>
              <a:rect l="textAreaLeft" t="textAreaTop" r="textAreaRight" b="textAreaBottom"/>
              <a:pathLst>
                <a:path w="25592" h="27754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720000" y="969120"/>
            <a:ext cx="4869720" cy="487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dk1"/>
                </a:solidFill>
                <a:latin typeface="Epilogue"/>
                <a:ea typeface="Epilogue"/>
              </a:rPr>
              <a:t>Definição de </a:t>
            </a:r>
            <a:r>
              <a:rPr b="1" lang="en" sz="2800" spc="-1" strike="noStrike">
                <a:solidFill>
                  <a:schemeClr val="lt1"/>
                </a:solidFill>
                <a:latin typeface="Epilogue"/>
                <a:ea typeface="Epilogue"/>
              </a:rPr>
              <a:t>prioridades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title"/>
          </p:nvPr>
        </p:nvSpPr>
        <p:spPr>
          <a:xfrm>
            <a:off x="923040" y="2047320"/>
            <a:ext cx="1799640" cy="43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Epilogue"/>
                <a:ea typeface="Epilogue"/>
              </a:rPr>
              <a:t>Essencial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ubTitle"/>
          </p:nvPr>
        </p:nvSpPr>
        <p:spPr>
          <a:xfrm>
            <a:off x="861120" y="2496960"/>
            <a:ext cx="2049480" cy="148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bin"/>
                <a:ea typeface="Cabin"/>
              </a:rPr>
              <a:t>Requisitos indispensáveis e que afetam diretamente no bom funcionamento do sistema, máxima prioridade.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title"/>
          </p:nvPr>
        </p:nvSpPr>
        <p:spPr>
          <a:xfrm>
            <a:off x="3504600" y="2046960"/>
            <a:ext cx="1956600" cy="438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Epilogue"/>
                <a:ea typeface="Epilogue"/>
              </a:rPr>
              <a:t>Importante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5"/>
          <p:cNvSpPr>
            <a:spLocks noGrp="1"/>
          </p:cNvSpPr>
          <p:nvPr>
            <p:ph type="subTitle"/>
          </p:nvPr>
        </p:nvSpPr>
        <p:spPr>
          <a:xfrm>
            <a:off x="3585240" y="2496960"/>
            <a:ext cx="1897200" cy="179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bin"/>
                <a:ea typeface="Cabin"/>
              </a:rPr>
              <a:t>Requisitos sem os quais o sistema pode funcionar, porém não de forma totalmente satisfatória, prioridade moderada.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8" name="PlaceHolder 6"/>
          <p:cNvSpPr>
            <a:spLocks noGrp="1"/>
          </p:cNvSpPr>
          <p:nvPr>
            <p:ph type="title"/>
          </p:nvPr>
        </p:nvSpPr>
        <p:spPr>
          <a:xfrm>
            <a:off x="6130440" y="2046960"/>
            <a:ext cx="1956600" cy="438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Epilogue"/>
                <a:ea typeface="Epilogue"/>
              </a:rPr>
              <a:t>Desejável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7"/>
          <p:cNvSpPr>
            <a:spLocks noGrp="1"/>
          </p:cNvSpPr>
          <p:nvPr>
            <p:ph type="subTitle"/>
          </p:nvPr>
        </p:nvSpPr>
        <p:spPr>
          <a:xfrm>
            <a:off x="6247440" y="2496600"/>
            <a:ext cx="1956600" cy="1493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bin"/>
                <a:ea typeface="Cabin"/>
              </a:rPr>
              <a:t>Funcionalidades extras que agregam ao sistema, mas não impactam seu funcionamento básico, menor prioridade.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579;p37"/>
          <p:cNvSpPr/>
          <p:nvPr/>
        </p:nvSpPr>
        <p:spPr>
          <a:xfrm>
            <a:off x="962280" y="2246760"/>
            <a:ext cx="649440" cy="1675080"/>
          </a:xfrm>
          <a:custGeom>
            <a:avLst/>
            <a:gdLst>
              <a:gd name="textAreaLeft" fmla="*/ 0 w 649440"/>
              <a:gd name="textAreaRight" fmla="*/ 649800 w 649440"/>
              <a:gd name="textAreaTop" fmla="*/ 0 h 1675080"/>
              <a:gd name="textAreaBottom" fmla="*/ 1675440 h 1675080"/>
            </a:gdLst>
            <a:ahLst/>
            <a:rect l="textAreaLeft" t="textAreaTop" r="textAreaRight" b="textAreaBottom"/>
            <a:pathLst>
              <a:path w="3028" h="7807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31" name="Google Shape;580;p37"/>
          <p:cNvGrpSpPr/>
          <p:nvPr/>
        </p:nvGrpSpPr>
        <p:grpSpPr>
          <a:xfrm>
            <a:off x="4882320" y="2169720"/>
            <a:ext cx="3122640" cy="1104840"/>
            <a:chOff x="4882320" y="2169720"/>
            <a:chExt cx="3122640" cy="1104840"/>
          </a:xfrm>
        </p:grpSpPr>
        <p:sp>
          <p:nvSpPr>
            <p:cNvPr id="632" name="Google Shape;581;p37"/>
            <p:cNvSpPr/>
            <p:nvPr/>
          </p:nvSpPr>
          <p:spPr>
            <a:xfrm>
              <a:off x="4917960" y="2255400"/>
              <a:ext cx="3087000" cy="10191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>
              <a:solidFill>
                <a:srgbClr val="1b222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3" name="Google Shape;582;p37"/>
            <p:cNvSpPr/>
            <p:nvPr/>
          </p:nvSpPr>
          <p:spPr>
            <a:xfrm>
              <a:off x="4882320" y="2169720"/>
              <a:ext cx="3087000" cy="101916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34" name="Google Shape;583;p37"/>
          <p:cNvSpPr/>
          <p:nvPr/>
        </p:nvSpPr>
        <p:spPr>
          <a:xfrm>
            <a:off x="2517120" y="1894320"/>
            <a:ext cx="2017440" cy="1537200"/>
          </a:xfrm>
          <a:custGeom>
            <a:avLst/>
            <a:gdLst>
              <a:gd name="textAreaLeft" fmla="*/ 0 w 2017440"/>
              <a:gd name="textAreaRight" fmla="*/ 2017800 w 2017440"/>
              <a:gd name="textAreaTop" fmla="*/ 0 h 1537200"/>
              <a:gd name="textAreaBottom" fmla="*/ 1537560 h 1537200"/>
            </a:gdLst>
            <a:ahLst/>
            <a:rect l="textAreaLeft" t="textAreaTop" r="textAreaRight" b="textAreaBottom"/>
            <a:pathLst>
              <a:path w="19298" h="16869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 w="0">
            <a:noFill/>
          </a:ln>
          <a:effectLst>
            <a:outerShdw algn="bl" dir="3178342" dist="104616" rotWithShape="0">
              <a:schemeClr val="l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2750760" y="2313000"/>
            <a:ext cx="1549800" cy="90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500" spc="-1" strike="noStrike">
                <a:solidFill>
                  <a:schemeClr val="lt1"/>
                </a:solidFill>
                <a:latin typeface="Epilogue"/>
                <a:ea typeface="Epilogue"/>
              </a:rPr>
              <a:t>03</a:t>
            </a:r>
            <a:endParaRPr b="0" lang="pt-BR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title"/>
          </p:nvPr>
        </p:nvSpPr>
        <p:spPr>
          <a:xfrm>
            <a:off x="4985280" y="2270880"/>
            <a:ext cx="29167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dk1"/>
                </a:solidFill>
                <a:latin typeface="Epilogue"/>
                <a:ea typeface="Epilogue"/>
              </a:rPr>
              <a:t>REQ. FUNCIONAIS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7" name="Google Shape;587;p37"/>
          <p:cNvGrpSpPr/>
          <p:nvPr/>
        </p:nvGrpSpPr>
        <p:grpSpPr>
          <a:xfrm>
            <a:off x="67320" y="2919600"/>
            <a:ext cx="1892160" cy="1902240"/>
            <a:chOff x="67320" y="2919600"/>
            <a:chExt cx="1892160" cy="1902240"/>
          </a:xfrm>
        </p:grpSpPr>
        <p:sp>
          <p:nvSpPr>
            <p:cNvPr id="638" name="Google Shape;588;p37"/>
            <p:cNvSpPr/>
            <p:nvPr/>
          </p:nvSpPr>
          <p:spPr>
            <a:xfrm rot="2202000">
              <a:off x="337320" y="3199680"/>
              <a:ext cx="1352160" cy="13521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39" name="Google Shape;589;p37"/>
            <p:cNvGrpSpPr/>
            <p:nvPr/>
          </p:nvGrpSpPr>
          <p:grpSpPr>
            <a:xfrm>
              <a:off x="118440" y="2919600"/>
              <a:ext cx="1688040" cy="1688400"/>
              <a:chOff x="118440" y="2919600"/>
              <a:chExt cx="1688040" cy="1688400"/>
            </a:xfrm>
          </p:grpSpPr>
          <p:sp>
            <p:nvSpPr>
              <p:cNvPr id="640" name="Google Shape;590;p37"/>
              <p:cNvSpPr/>
              <p:nvPr/>
            </p:nvSpPr>
            <p:spPr>
              <a:xfrm rot="1356000">
                <a:off x="316800" y="3117960"/>
                <a:ext cx="1290960" cy="1291320"/>
              </a:xfrm>
              <a:custGeom>
                <a:avLst/>
                <a:gdLst>
                  <a:gd name="textAreaLeft" fmla="*/ 0 w 1290960"/>
                  <a:gd name="textAreaRight" fmla="*/ 1291320 w 1290960"/>
                  <a:gd name="textAreaTop" fmla="*/ 0 h 1291320"/>
                  <a:gd name="textAreaBottom" fmla="*/ 1291680 h 129132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1" name="Google Shape;591;p37"/>
              <p:cNvSpPr/>
              <p:nvPr/>
            </p:nvSpPr>
            <p:spPr>
              <a:xfrm rot="1356000">
                <a:off x="569880" y="3150000"/>
                <a:ext cx="698040" cy="750960"/>
              </a:xfrm>
              <a:custGeom>
                <a:avLst/>
                <a:gdLst>
                  <a:gd name="textAreaLeft" fmla="*/ 0 w 698040"/>
                  <a:gd name="textAreaRight" fmla="*/ 698400 w 698040"/>
                  <a:gd name="textAreaTop" fmla="*/ 0 h 750960"/>
                  <a:gd name="textAreaBottom" fmla="*/ 751320 h 75096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2" name="Google Shape;592;p37"/>
              <p:cNvSpPr/>
              <p:nvPr/>
            </p:nvSpPr>
            <p:spPr>
              <a:xfrm rot="1356000">
                <a:off x="395280" y="3358440"/>
                <a:ext cx="1148760" cy="1041480"/>
              </a:xfrm>
              <a:custGeom>
                <a:avLst/>
                <a:gdLst>
                  <a:gd name="textAreaLeft" fmla="*/ 0 w 1148760"/>
                  <a:gd name="textAreaRight" fmla="*/ 1149120 w 1148760"/>
                  <a:gd name="textAreaTop" fmla="*/ 0 h 1041480"/>
                  <a:gd name="textAreaBottom" fmla="*/ 1041840 h 104148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3" name="Google Shape;593;p37"/>
              <p:cNvSpPr/>
              <p:nvPr/>
            </p:nvSpPr>
            <p:spPr>
              <a:xfrm rot="1356000">
                <a:off x="1031040" y="3911760"/>
                <a:ext cx="123120" cy="12276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2760"/>
                  <a:gd name="textAreaBottom" fmla="*/ 123120 h 12276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560" bIns="61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44" name="Google Shape;594;p37"/>
          <p:cNvSpPr/>
          <p:nvPr/>
        </p:nvSpPr>
        <p:spPr>
          <a:xfrm>
            <a:off x="441720" y="4334400"/>
            <a:ext cx="649440" cy="649440"/>
          </a:xfrm>
          <a:custGeom>
            <a:avLst/>
            <a:gdLst>
              <a:gd name="textAreaLeft" fmla="*/ 0 w 649440"/>
              <a:gd name="textAreaRight" fmla="*/ 649800 w 649440"/>
              <a:gd name="textAreaTop" fmla="*/ 0 h 649440"/>
              <a:gd name="textAreaBottom" fmla="*/ 649800 h 64944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45" name="Google Shape;595;p37"/>
          <p:cNvGrpSpPr/>
          <p:nvPr/>
        </p:nvGrpSpPr>
        <p:grpSpPr>
          <a:xfrm>
            <a:off x="1436400" y="4113720"/>
            <a:ext cx="951480" cy="934560"/>
            <a:chOff x="1436400" y="4113720"/>
            <a:chExt cx="951480" cy="934560"/>
          </a:xfrm>
        </p:grpSpPr>
        <p:sp>
          <p:nvSpPr>
            <p:cNvPr id="646" name="Google Shape;596;p37"/>
            <p:cNvSpPr/>
            <p:nvPr/>
          </p:nvSpPr>
          <p:spPr>
            <a:xfrm rot="87000">
              <a:off x="1558440" y="4209120"/>
              <a:ext cx="819000" cy="8190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grpSp>
          <p:nvGrpSpPr>
            <p:cNvPr id="647" name="Google Shape;597;p37"/>
            <p:cNvGrpSpPr/>
            <p:nvPr/>
          </p:nvGrpSpPr>
          <p:grpSpPr>
            <a:xfrm>
              <a:off x="1436400" y="4113720"/>
              <a:ext cx="934200" cy="934560"/>
              <a:chOff x="1436400" y="4113720"/>
              <a:chExt cx="934200" cy="934560"/>
            </a:xfrm>
          </p:grpSpPr>
          <p:sp>
            <p:nvSpPr>
              <p:cNvPr id="648" name="Google Shape;598;p37"/>
              <p:cNvSpPr/>
              <p:nvPr/>
            </p:nvSpPr>
            <p:spPr>
              <a:xfrm rot="20841000">
                <a:off x="1512360" y="4189680"/>
                <a:ext cx="781920" cy="782280"/>
              </a:xfrm>
              <a:custGeom>
                <a:avLst/>
                <a:gdLst>
                  <a:gd name="textAreaLeft" fmla="*/ 0 w 781920"/>
                  <a:gd name="textAreaRight" fmla="*/ 782280 w 781920"/>
                  <a:gd name="textAreaTop" fmla="*/ 0 h 782280"/>
                  <a:gd name="textAreaBottom" fmla="*/ 782640 h 782280"/>
                </a:gdLst>
                <a:ahLst/>
                <a:rect l="textAreaLeft" t="textAreaTop" r="textAreaRight" b="textAreaBottom"/>
                <a:pathLst>
                  <a:path w="12302" h="12306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49" name="Google Shape;599;p37"/>
              <p:cNvSpPr/>
              <p:nvPr/>
            </p:nvSpPr>
            <p:spPr>
              <a:xfrm rot="20841000">
                <a:off x="1587600" y="4250880"/>
                <a:ext cx="423000" cy="454680"/>
              </a:xfrm>
              <a:custGeom>
                <a:avLst/>
                <a:gdLst>
                  <a:gd name="textAreaLeft" fmla="*/ 0 w 423000"/>
                  <a:gd name="textAreaRight" fmla="*/ 423360 w 423000"/>
                  <a:gd name="textAreaTop" fmla="*/ 0 h 454680"/>
                  <a:gd name="textAreaBottom" fmla="*/ 455040 h 454680"/>
                </a:gdLst>
                <a:ahLst/>
                <a:rect l="textAreaLeft" t="textAreaTop" r="textAreaRight" b="textAreaBottom"/>
                <a:pathLst>
                  <a:path w="6655" h="7157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0" name="Google Shape;600;p37"/>
              <p:cNvSpPr/>
              <p:nvPr/>
            </p:nvSpPr>
            <p:spPr>
              <a:xfrm rot="20841000">
                <a:off x="1599840" y="4320360"/>
                <a:ext cx="695880" cy="631080"/>
              </a:xfrm>
              <a:custGeom>
                <a:avLst/>
                <a:gdLst>
                  <a:gd name="textAreaLeft" fmla="*/ 0 w 695880"/>
                  <a:gd name="textAreaRight" fmla="*/ 696240 w 695880"/>
                  <a:gd name="textAreaTop" fmla="*/ 0 h 631080"/>
                  <a:gd name="textAreaBottom" fmla="*/ 631440 h 631080"/>
                </a:gdLst>
                <a:ahLst/>
                <a:rect l="textAreaLeft" t="textAreaTop" r="textAreaRight" b="textAreaBottom"/>
                <a:pathLst>
                  <a:path w="10947" h="992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51" name="Google Shape;601;p37"/>
              <p:cNvSpPr/>
              <p:nvPr/>
            </p:nvSpPr>
            <p:spPr>
              <a:xfrm rot="20841000">
                <a:off x="2004120" y="4601880"/>
                <a:ext cx="74520" cy="74160"/>
              </a:xfrm>
              <a:custGeom>
                <a:avLst/>
                <a:gdLst>
                  <a:gd name="textAreaLeft" fmla="*/ 0 w 74520"/>
                  <a:gd name="textAreaRight" fmla="*/ 74880 w 74520"/>
                  <a:gd name="textAreaTop" fmla="*/ 0 h 74160"/>
                  <a:gd name="textAreaBottom" fmla="*/ 74520 h 74160"/>
                </a:gdLst>
                <a:ahLst/>
                <a:rect l="textAreaLeft" t="textAreaTop" r="textAreaRight" b="textAreaBottom"/>
                <a:pathLst>
                  <a:path w="1175" h="1173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7080" bIns="37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sp>
        <p:nvSpPr>
          <p:cNvPr id="652" name="Google Shape;602;p37"/>
          <p:cNvSpPr/>
          <p:nvPr/>
        </p:nvSpPr>
        <p:spPr>
          <a:xfrm>
            <a:off x="2586600" y="4362120"/>
            <a:ext cx="167760" cy="168120"/>
          </a:xfrm>
          <a:custGeom>
            <a:avLst/>
            <a:gdLst>
              <a:gd name="textAreaLeft" fmla="*/ 0 w 167760"/>
              <a:gd name="textAreaRight" fmla="*/ 168120 w 167760"/>
              <a:gd name="textAreaTop" fmla="*/ 0 h 168120"/>
              <a:gd name="textAreaBottom" fmla="*/ 168480 h 1681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4240" bIns="84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3" name="Google Shape;603;p37"/>
          <p:cNvSpPr/>
          <p:nvPr/>
        </p:nvSpPr>
        <p:spPr>
          <a:xfrm>
            <a:off x="717480" y="2624760"/>
            <a:ext cx="97920" cy="97920"/>
          </a:xfrm>
          <a:custGeom>
            <a:avLst/>
            <a:gdLst>
              <a:gd name="textAreaLeft" fmla="*/ 0 w 97920"/>
              <a:gd name="textAreaRight" fmla="*/ 98280 w 97920"/>
              <a:gd name="textAreaTop" fmla="*/ 0 h 97920"/>
              <a:gd name="textAreaBottom" fmla="*/ 98280 h 97920"/>
            </a:gdLst>
            <a:ahLst/>
            <a:rect l="textAreaLeft" t="textAreaTop" r="textAreaRight" b="textAreaBottom"/>
            <a:pathLst>
              <a:path w="6293" h="6294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LibreOffice/7.4.4.2$Windows_X86_64 LibreOffice_project/85569322deea74ec9134968a29af2df5663baa21</Application>
  <AppVersion>15.0000</AppVersion>
  <Words>318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2023-01-25T23:11:13Z</dcterms:modified>
  <cp:revision>14</cp:revision>
  <dc:subject/>
  <dc:title>Aplicativo para Gerenciamento de Atividades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14</vt:i4>
  </property>
</Properties>
</file>