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8" r:id="rId2"/>
  </p:sldIdLst>
  <p:sldSz cx="10290175" cy="10290175"/>
  <p:notesSz cx="6858000" cy="9144000"/>
  <p:defaultTextStyle>
    <a:defPPr>
      <a:defRPr lang="pt-BR"/>
    </a:defPPr>
    <a:lvl1pPr marL="0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551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7102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5653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4204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2754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51305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9856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8407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3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1C3F"/>
    <a:srgbClr val="BA306B"/>
    <a:srgbClr val="0095F6"/>
    <a:srgbClr val="4F81BD"/>
    <a:srgbClr val="CF447E"/>
    <a:srgbClr val="F6CD73"/>
    <a:srgbClr val="F44558"/>
    <a:srgbClr val="71032D"/>
    <a:srgbClr val="000000"/>
    <a:srgbClr val="153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64591" autoAdjust="0"/>
  </p:normalViewPr>
  <p:slideViewPr>
    <p:cSldViewPr>
      <p:cViewPr varScale="1">
        <p:scale>
          <a:sx n="49" d="100"/>
          <a:sy n="49" d="100"/>
        </p:scale>
        <p:origin x="1122" y="42"/>
      </p:cViewPr>
      <p:guideLst>
        <p:guide orient="horz" pos="3241"/>
        <p:guide pos="3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1769" y="3196629"/>
            <a:ext cx="8746649" cy="22057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3526" y="5831099"/>
            <a:ext cx="72031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1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5781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049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60381" y="412085"/>
            <a:ext cx="2315291" cy="87799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14509" y="412085"/>
            <a:ext cx="6774365" cy="877999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2848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77613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55" y="6612392"/>
            <a:ext cx="8746649" cy="2043743"/>
          </a:xfrm>
        </p:spPr>
        <p:txBody>
          <a:bodyPr anchor="t"/>
          <a:lstStyle>
            <a:lvl1pPr algn="l">
              <a:defRPr sz="4501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55" y="4361415"/>
            <a:ext cx="8746649" cy="2250975"/>
          </a:xfrm>
        </p:spPr>
        <p:txBody>
          <a:bodyPr anchor="b"/>
          <a:lstStyle>
            <a:lvl1pPr marL="0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1pPr>
            <a:lvl2pPr marL="514487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2pPr>
            <a:lvl3pPr marL="10289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4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94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24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92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14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589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4681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509" y="2401045"/>
            <a:ext cx="4544827" cy="6791039"/>
          </a:xfrm>
        </p:spPr>
        <p:txBody>
          <a:bodyPr/>
          <a:lstStyle>
            <a:lvl1pPr>
              <a:defRPr sz="3151"/>
            </a:lvl1pPr>
            <a:lvl2pPr>
              <a:defRPr sz="2701"/>
            </a:lvl2pPr>
            <a:lvl3pPr>
              <a:defRPr sz="225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30839" y="2401045"/>
            <a:ext cx="4544827" cy="6791039"/>
          </a:xfrm>
        </p:spPr>
        <p:txBody>
          <a:bodyPr/>
          <a:lstStyle>
            <a:lvl1pPr>
              <a:defRPr sz="3151"/>
            </a:lvl1pPr>
            <a:lvl2pPr>
              <a:defRPr sz="2701"/>
            </a:lvl2pPr>
            <a:lvl3pPr>
              <a:defRPr sz="225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618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509" y="2303381"/>
            <a:ext cx="4546614" cy="959940"/>
          </a:xfrm>
        </p:spPr>
        <p:txBody>
          <a:bodyPr anchor="b"/>
          <a:lstStyle>
            <a:lvl1pPr marL="0" indent="0">
              <a:buNone/>
              <a:defRPr sz="2701" b="1"/>
            </a:lvl1pPr>
            <a:lvl2pPr marL="514487" indent="0">
              <a:buNone/>
              <a:defRPr sz="2251" b="1"/>
            </a:lvl2pPr>
            <a:lvl3pPr marL="1028974" indent="0">
              <a:buNone/>
              <a:defRPr sz="2026" b="1"/>
            </a:lvl3pPr>
            <a:lvl4pPr marL="1543461" indent="0">
              <a:buNone/>
              <a:defRPr sz="1800" b="1"/>
            </a:lvl4pPr>
            <a:lvl5pPr marL="2057949" indent="0">
              <a:buNone/>
              <a:defRPr sz="1800" b="1"/>
            </a:lvl5pPr>
            <a:lvl6pPr marL="2572436" indent="0">
              <a:buNone/>
              <a:defRPr sz="1800" b="1"/>
            </a:lvl6pPr>
            <a:lvl7pPr marL="3086923" indent="0">
              <a:buNone/>
              <a:defRPr sz="1800" b="1"/>
            </a:lvl7pPr>
            <a:lvl8pPr marL="3601410" indent="0">
              <a:buNone/>
              <a:defRPr sz="1800" b="1"/>
            </a:lvl8pPr>
            <a:lvl9pPr marL="4115897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9" y="3263319"/>
            <a:ext cx="4546614" cy="5928761"/>
          </a:xfrm>
        </p:spPr>
        <p:txBody>
          <a:bodyPr/>
          <a:lstStyle>
            <a:lvl1pPr>
              <a:defRPr sz="2701"/>
            </a:lvl1pPr>
            <a:lvl2pPr>
              <a:defRPr sz="225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7268" y="2303381"/>
            <a:ext cx="4548399" cy="959940"/>
          </a:xfrm>
        </p:spPr>
        <p:txBody>
          <a:bodyPr anchor="b"/>
          <a:lstStyle>
            <a:lvl1pPr marL="0" indent="0">
              <a:buNone/>
              <a:defRPr sz="2701" b="1"/>
            </a:lvl1pPr>
            <a:lvl2pPr marL="514487" indent="0">
              <a:buNone/>
              <a:defRPr sz="2251" b="1"/>
            </a:lvl2pPr>
            <a:lvl3pPr marL="1028974" indent="0">
              <a:buNone/>
              <a:defRPr sz="2026" b="1"/>
            </a:lvl3pPr>
            <a:lvl4pPr marL="1543461" indent="0">
              <a:buNone/>
              <a:defRPr sz="1800" b="1"/>
            </a:lvl4pPr>
            <a:lvl5pPr marL="2057949" indent="0">
              <a:buNone/>
              <a:defRPr sz="1800" b="1"/>
            </a:lvl5pPr>
            <a:lvl6pPr marL="2572436" indent="0">
              <a:buNone/>
              <a:defRPr sz="1800" b="1"/>
            </a:lvl6pPr>
            <a:lvl7pPr marL="3086923" indent="0">
              <a:buNone/>
              <a:defRPr sz="1800" b="1"/>
            </a:lvl7pPr>
            <a:lvl8pPr marL="3601410" indent="0">
              <a:buNone/>
              <a:defRPr sz="1800" b="1"/>
            </a:lvl8pPr>
            <a:lvl9pPr marL="4115897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7268" y="3263319"/>
            <a:ext cx="4548399" cy="5928761"/>
          </a:xfrm>
        </p:spPr>
        <p:txBody>
          <a:bodyPr/>
          <a:lstStyle>
            <a:lvl1pPr>
              <a:defRPr sz="2701"/>
            </a:lvl1pPr>
            <a:lvl2pPr>
              <a:defRPr sz="225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773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618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1755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509" y="409700"/>
            <a:ext cx="3385398" cy="1743614"/>
          </a:xfrm>
        </p:spPr>
        <p:txBody>
          <a:bodyPr anchor="b"/>
          <a:lstStyle>
            <a:lvl1pPr algn="l">
              <a:defRPr sz="225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3172" y="409707"/>
            <a:ext cx="5752494" cy="8782380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1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4509" y="2153321"/>
            <a:ext cx="3385398" cy="7038766"/>
          </a:xfrm>
        </p:spPr>
        <p:txBody>
          <a:bodyPr/>
          <a:lstStyle>
            <a:lvl1pPr marL="0" indent="0">
              <a:buNone/>
              <a:defRPr sz="1575"/>
            </a:lvl1pPr>
            <a:lvl2pPr marL="514487" indent="0">
              <a:buNone/>
              <a:defRPr sz="1350"/>
            </a:lvl2pPr>
            <a:lvl3pPr marL="1028974" indent="0">
              <a:buNone/>
              <a:defRPr sz="1125"/>
            </a:lvl3pPr>
            <a:lvl4pPr marL="1543461" indent="0">
              <a:buNone/>
              <a:defRPr sz="1013"/>
            </a:lvl4pPr>
            <a:lvl5pPr marL="2057949" indent="0">
              <a:buNone/>
              <a:defRPr sz="1013"/>
            </a:lvl5pPr>
            <a:lvl6pPr marL="2572436" indent="0">
              <a:buNone/>
              <a:defRPr sz="1013"/>
            </a:lvl6pPr>
            <a:lvl7pPr marL="3086923" indent="0">
              <a:buNone/>
              <a:defRPr sz="1013"/>
            </a:lvl7pPr>
            <a:lvl8pPr marL="3601410" indent="0">
              <a:buNone/>
              <a:defRPr sz="1013"/>
            </a:lvl8pPr>
            <a:lvl9pPr marL="4115897" indent="0">
              <a:buNone/>
              <a:defRPr sz="10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512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945" y="7203125"/>
            <a:ext cx="6174105" cy="850370"/>
          </a:xfrm>
        </p:spPr>
        <p:txBody>
          <a:bodyPr anchor="b"/>
          <a:lstStyle>
            <a:lvl1pPr algn="l">
              <a:defRPr sz="225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945" y="919446"/>
            <a:ext cx="6174105" cy="6174105"/>
          </a:xfrm>
        </p:spPr>
        <p:txBody>
          <a:bodyPr/>
          <a:lstStyle>
            <a:lvl1pPr marL="0" indent="0">
              <a:buNone/>
              <a:defRPr sz="3601"/>
            </a:lvl1pPr>
            <a:lvl2pPr marL="514487" indent="0">
              <a:buNone/>
              <a:defRPr sz="3151"/>
            </a:lvl2pPr>
            <a:lvl3pPr marL="1028974" indent="0">
              <a:buNone/>
              <a:defRPr sz="2701"/>
            </a:lvl3pPr>
            <a:lvl4pPr marL="1543461" indent="0">
              <a:buNone/>
              <a:defRPr sz="2251"/>
            </a:lvl4pPr>
            <a:lvl5pPr marL="2057949" indent="0">
              <a:buNone/>
              <a:defRPr sz="2251"/>
            </a:lvl5pPr>
            <a:lvl6pPr marL="2572436" indent="0">
              <a:buNone/>
              <a:defRPr sz="2251"/>
            </a:lvl6pPr>
            <a:lvl7pPr marL="3086923" indent="0">
              <a:buNone/>
              <a:defRPr sz="2251"/>
            </a:lvl7pPr>
            <a:lvl8pPr marL="3601410" indent="0">
              <a:buNone/>
              <a:defRPr sz="2251"/>
            </a:lvl8pPr>
            <a:lvl9pPr marL="4115897" indent="0">
              <a:buNone/>
              <a:defRPr sz="225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945" y="8053492"/>
            <a:ext cx="6174105" cy="1207667"/>
          </a:xfrm>
        </p:spPr>
        <p:txBody>
          <a:bodyPr/>
          <a:lstStyle>
            <a:lvl1pPr marL="0" indent="0">
              <a:buNone/>
              <a:defRPr sz="1575"/>
            </a:lvl1pPr>
            <a:lvl2pPr marL="514487" indent="0">
              <a:buNone/>
              <a:defRPr sz="1350"/>
            </a:lvl2pPr>
            <a:lvl3pPr marL="1028974" indent="0">
              <a:buNone/>
              <a:defRPr sz="1125"/>
            </a:lvl3pPr>
            <a:lvl4pPr marL="1543461" indent="0">
              <a:buNone/>
              <a:defRPr sz="1013"/>
            </a:lvl4pPr>
            <a:lvl5pPr marL="2057949" indent="0">
              <a:buNone/>
              <a:defRPr sz="1013"/>
            </a:lvl5pPr>
            <a:lvl6pPr marL="2572436" indent="0">
              <a:buNone/>
              <a:defRPr sz="1013"/>
            </a:lvl6pPr>
            <a:lvl7pPr marL="3086923" indent="0">
              <a:buNone/>
              <a:defRPr sz="1013"/>
            </a:lvl7pPr>
            <a:lvl8pPr marL="3601410" indent="0">
              <a:buNone/>
              <a:defRPr sz="1013"/>
            </a:lvl8pPr>
            <a:lvl9pPr marL="4115897" indent="0">
              <a:buNone/>
              <a:defRPr sz="10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343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14509" y="412085"/>
            <a:ext cx="9261158" cy="171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509" y="2401045"/>
            <a:ext cx="9261158" cy="6791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4514" y="9537469"/>
            <a:ext cx="240104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F4A2-6B64-4D67-9532-1D13C41B204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15810" y="9537469"/>
            <a:ext cx="3258557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374631" y="9537469"/>
            <a:ext cx="240104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8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1028974" rtl="0" eaLnBrk="1" latinLnBrk="0" hangingPunct="1"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865" indent="-385865" algn="l" defTabSz="1028974" rtl="0" eaLnBrk="1" latinLnBrk="0" hangingPunct="1">
        <a:spcBef>
          <a:spcPct val="20000"/>
        </a:spcBef>
        <a:buFont typeface="Arial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836042" indent="-321554" algn="l" defTabSz="1028974" rtl="0" eaLnBrk="1" latinLnBrk="0" hangingPunct="1">
        <a:spcBef>
          <a:spcPct val="20000"/>
        </a:spcBef>
        <a:buFont typeface="Arial" pitchFamily="34" charset="0"/>
        <a:buChar char="–"/>
        <a:defRPr sz="3151" kern="1200">
          <a:solidFill>
            <a:schemeClr val="tx1"/>
          </a:solidFill>
          <a:latin typeface="+mn-lt"/>
          <a:ea typeface="+mn-ea"/>
          <a:cs typeface="+mn-cs"/>
        </a:defRPr>
      </a:lvl2pPr>
      <a:lvl3pPr marL="1286218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1800705" indent="-257244" algn="l" defTabSz="1028974" rtl="0" eaLnBrk="1" latinLnBrk="0" hangingPunct="1">
        <a:spcBef>
          <a:spcPct val="20000"/>
        </a:spcBef>
        <a:buFont typeface="Arial" pitchFamily="34" charset="0"/>
        <a:buChar char="–"/>
        <a:defRPr sz="2251" kern="1200">
          <a:solidFill>
            <a:schemeClr val="tx1"/>
          </a:solidFill>
          <a:latin typeface="+mn-lt"/>
          <a:ea typeface="+mn-ea"/>
          <a:cs typeface="+mn-cs"/>
        </a:defRPr>
      </a:lvl4pPr>
      <a:lvl5pPr marL="2315192" indent="-257244" algn="l" defTabSz="1028974" rtl="0" eaLnBrk="1" latinLnBrk="0" hangingPunct="1">
        <a:spcBef>
          <a:spcPct val="20000"/>
        </a:spcBef>
        <a:buFont typeface="Arial" pitchFamily="34" charset="0"/>
        <a:buChar char="»"/>
        <a:defRPr sz="2251" kern="1200">
          <a:solidFill>
            <a:schemeClr val="tx1"/>
          </a:solidFill>
          <a:latin typeface="+mn-lt"/>
          <a:ea typeface="+mn-ea"/>
          <a:cs typeface="+mn-cs"/>
        </a:defRPr>
      </a:lvl5pPr>
      <a:lvl6pPr marL="2829679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6pPr>
      <a:lvl7pPr marL="3344167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7pPr>
      <a:lvl8pPr marL="3858654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8pPr>
      <a:lvl9pPr marL="4373141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1pPr>
      <a:lvl2pPr marL="514487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2pPr>
      <a:lvl3pPr marL="1028974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3pPr>
      <a:lvl4pPr marL="1543461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4pPr>
      <a:lvl5pPr marL="2057949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5pPr>
      <a:lvl6pPr marL="2572436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3086923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601410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97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43ADA798-C13E-4607-9A9F-5A24C4EC4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2" y="2465251"/>
            <a:ext cx="2520280" cy="16555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B0289225-BFCC-4AFC-9CFF-DFD02DA8BF3A}"/>
              </a:ext>
            </a:extLst>
          </p:cNvPr>
          <p:cNvGrpSpPr/>
          <p:nvPr/>
        </p:nvGrpSpPr>
        <p:grpSpPr>
          <a:xfrm>
            <a:off x="1716324" y="9433405"/>
            <a:ext cx="8753361" cy="648000"/>
            <a:chOff x="1716324" y="9433405"/>
            <a:chExt cx="8753361" cy="64800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1C177DD-C169-4E3E-AFC0-F2C395D222D1}"/>
                </a:ext>
              </a:extLst>
            </p:cNvPr>
            <p:cNvSpPr txBox="1"/>
            <p:nvPr/>
          </p:nvSpPr>
          <p:spPr>
            <a:xfrm>
              <a:off x="1716324" y="9480406"/>
              <a:ext cx="87533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spc="3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Igreja Cristã Nova Vida de Magé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C21999-ABBC-4422-92C5-1B856EAF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324" y="9433405"/>
              <a:ext cx="986441" cy="648000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38AED978-2FD2-4952-9B86-87B2E6469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15" y1="57393" x2="50715" y2="57393"/>
                        <a14:foregroundMark x1="68680" y1="68839" x2="68680" y2="68839"/>
                        <a14:foregroundMark x1="70906" y1="63116" x2="70906" y2="63116"/>
                        <a14:backgroundMark x1="19078" y1="57870" x2="21145" y2="56757"/>
                        <a14:backgroundMark x1="74245" y1="28299" x2="71383" y2="2925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4" y="500677"/>
            <a:ext cx="2808000" cy="280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887566-37B6-44F6-95BC-A6C2AB04AA74}"/>
              </a:ext>
            </a:extLst>
          </p:cNvPr>
          <p:cNvSpPr txBox="1"/>
          <p:nvPr/>
        </p:nvSpPr>
        <p:spPr>
          <a:xfrm>
            <a:off x="-2503429" y="4167843"/>
            <a:ext cx="875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Igreja Cristã </a:t>
            </a:r>
          </a:p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Nova Vida </a:t>
            </a:r>
          </a:p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de Magé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8FF8C79-6649-4271-B6AF-E0E2BAAA9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3" y="6880707"/>
            <a:ext cx="2520280" cy="16555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FEDDC4-CCEB-46EB-BC90-4DDDFED56B28}"/>
              </a:ext>
            </a:extLst>
          </p:cNvPr>
          <p:cNvSpPr txBox="1"/>
          <p:nvPr/>
        </p:nvSpPr>
        <p:spPr>
          <a:xfrm>
            <a:off x="1873251" y="6981497"/>
            <a:ext cx="8753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Igreja Cristã </a:t>
            </a:r>
          </a:p>
          <a:p>
            <a:pPr algn="ctr"/>
            <a:r>
              <a:rPr lang="pt-BR" sz="4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Nova Vida de Magé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7526D87-67E6-4CD8-BDD1-70316A2FA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75" y="2991634"/>
            <a:ext cx="2098195" cy="2866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8539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23339</TotalTime>
  <Words>18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Constantia</vt:lpstr>
      <vt:lpstr>1_Tema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00 das 9h às 16h</dc:title>
  <dc:creator>Leo Silva</dc:creator>
  <cp:lastModifiedBy>Leo Silva</cp:lastModifiedBy>
  <cp:revision>371</cp:revision>
  <dcterms:created xsi:type="dcterms:W3CDTF">2019-02-28T00:04:17Z</dcterms:created>
  <dcterms:modified xsi:type="dcterms:W3CDTF">2020-04-11T21:12:04Z</dcterms:modified>
</cp:coreProperties>
</file>