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4" r:id="rId1"/>
  </p:sldMasterIdLst>
  <p:notesMasterIdLst>
    <p:notesMasterId r:id="rId16"/>
  </p:notesMasterIdLst>
  <p:sldIdLst>
    <p:sldId id="256" r:id="rId2"/>
    <p:sldId id="263" r:id="rId3"/>
    <p:sldId id="264" r:id="rId4"/>
    <p:sldId id="258" r:id="rId5"/>
    <p:sldId id="335" r:id="rId6"/>
    <p:sldId id="357" r:id="rId7"/>
    <p:sldId id="292" r:id="rId8"/>
    <p:sldId id="373" r:id="rId9"/>
    <p:sldId id="371" r:id="rId10"/>
    <p:sldId id="372" r:id="rId11"/>
    <p:sldId id="368" r:id="rId12"/>
    <p:sldId id="369" r:id="rId13"/>
    <p:sldId id="370" r:id="rId14"/>
    <p:sldId id="262" r:id="rId1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5333" autoAdjust="0"/>
    <p:restoredTop sz="94660"/>
  </p:normalViewPr>
  <p:slideViewPr>
    <p:cSldViewPr snapToGrid="0" snapToObjects="1">
      <p:cViewPr varScale="1">
        <p:scale>
          <a:sx n="46" d="100"/>
          <a:sy n="46" d="100"/>
        </p:scale>
        <p:origin x="34" y="6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0E36C87-9A65-4CEB-93E4-6D8E34293611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6822C9FA-1D72-4909-B13B-A8635CEAC447}">
      <dgm:prSet phldrT="[Texto]"/>
      <dgm:spPr/>
      <dgm:t>
        <a:bodyPr/>
        <a:lstStyle/>
        <a:p>
          <a:r>
            <a:rPr lang="pt-BR" dirty="0"/>
            <a:t>Gerente de TI</a:t>
          </a:r>
        </a:p>
      </dgm:t>
    </dgm:pt>
    <dgm:pt modelId="{72AE739D-3D58-4042-AA89-D7EA5B6E0251}" type="parTrans" cxnId="{DE916142-32F3-4276-9BAA-D197DDA1A078}">
      <dgm:prSet/>
      <dgm:spPr/>
      <dgm:t>
        <a:bodyPr/>
        <a:lstStyle/>
        <a:p>
          <a:endParaRPr lang="pt-BR"/>
        </a:p>
      </dgm:t>
    </dgm:pt>
    <dgm:pt modelId="{F275402F-ADC6-431B-88A1-D38E9BF8D6EF}" type="sibTrans" cxnId="{DE916142-32F3-4276-9BAA-D197DDA1A078}">
      <dgm:prSet/>
      <dgm:spPr/>
      <dgm:t>
        <a:bodyPr/>
        <a:lstStyle/>
        <a:p>
          <a:endParaRPr lang="pt-BR"/>
        </a:p>
      </dgm:t>
    </dgm:pt>
    <dgm:pt modelId="{01AFC1F6-ACC1-44D1-8B26-F3D8312BF93B}">
      <dgm:prSet/>
      <dgm:spPr/>
      <dgm:t>
        <a:bodyPr/>
        <a:lstStyle/>
        <a:p>
          <a:r>
            <a:rPr lang="pt-BR" dirty="0"/>
            <a:t>Coordenador de Infraestrutura e Segurança</a:t>
          </a:r>
        </a:p>
      </dgm:t>
    </dgm:pt>
    <dgm:pt modelId="{D7543A7E-D465-4275-81FF-7FF711CA00D6}" type="parTrans" cxnId="{A364D4D7-B578-4B7A-B748-F6B39F93ED81}">
      <dgm:prSet/>
      <dgm:spPr/>
      <dgm:t>
        <a:bodyPr/>
        <a:lstStyle/>
        <a:p>
          <a:endParaRPr lang="pt-BR"/>
        </a:p>
      </dgm:t>
    </dgm:pt>
    <dgm:pt modelId="{853E5BC5-9A59-47D7-897D-C559B4DD9B22}" type="sibTrans" cxnId="{A364D4D7-B578-4B7A-B748-F6B39F93ED81}">
      <dgm:prSet/>
      <dgm:spPr/>
      <dgm:t>
        <a:bodyPr/>
        <a:lstStyle/>
        <a:p>
          <a:endParaRPr lang="pt-BR"/>
        </a:p>
      </dgm:t>
    </dgm:pt>
    <dgm:pt modelId="{3DD597B3-8A84-4010-94EE-FFAF71A111C7}">
      <dgm:prSet/>
      <dgm:spPr/>
      <dgm:t>
        <a:bodyPr/>
        <a:lstStyle/>
        <a:p>
          <a:r>
            <a:rPr lang="pt-BR" dirty="0"/>
            <a:t>Administrador de Redes</a:t>
          </a:r>
        </a:p>
      </dgm:t>
    </dgm:pt>
    <dgm:pt modelId="{AB8AB11B-8377-4250-A2C1-A178A30E13B0}" type="parTrans" cxnId="{88DE9E90-70C8-46CF-A4B3-A2A8F679A87F}">
      <dgm:prSet/>
      <dgm:spPr/>
      <dgm:t>
        <a:bodyPr/>
        <a:lstStyle/>
        <a:p>
          <a:endParaRPr lang="pt-BR"/>
        </a:p>
      </dgm:t>
    </dgm:pt>
    <dgm:pt modelId="{3963EBD8-1369-4F74-8CE1-CE67E94F434E}" type="sibTrans" cxnId="{88DE9E90-70C8-46CF-A4B3-A2A8F679A87F}">
      <dgm:prSet/>
      <dgm:spPr/>
      <dgm:t>
        <a:bodyPr/>
        <a:lstStyle/>
        <a:p>
          <a:endParaRPr lang="pt-BR"/>
        </a:p>
      </dgm:t>
    </dgm:pt>
    <dgm:pt modelId="{4EC9AEF1-6EFF-435B-9BC0-60891F9ECFCB}">
      <dgm:prSet/>
      <dgm:spPr/>
      <dgm:t>
        <a:bodyPr/>
        <a:lstStyle/>
        <a:p>
          <a:r>
            <a:rPr lang="pt-BR" dirty="0"/>
            <a:t> Técnico de Suporte</a:t>
          </a:r>
        </a:p>
      </dgm:t>
    </dgm:pt>
    <dgm:pt modelId="{D77802D0-B78F-4F27-9CB4-009696061EFA}" type="parTrans" cxnId="{00F0CADC-D2A4-430A-A5F2-00392BB3DE4C}">
      <dgm:prSet/>
      <dgm:spPr/>
      <dgm:t>
        <a:bodyPr/>
        <a:lstStyle/>
        <a:p>
          <a:endParaRPr lang="pt-BR"/>
        </a:p>
      </dgm:t>
    </dgm:pt>
    <dgm:pt modelId="{BFF1CF07-D254-477F-A14E-6A67BC6820B1}" type="sibTrans" cxnId="{00F0CADC-D2A4-430A-A5F2-00392BB3DE4C}">
      <dgm:prSet/>
      <dgm:spPr/>
      <dgm:t>
        <a:bodyPr/>
        <a:lstStyle/>
        <a:p>
          <a:endParaRPr lang="pt-BR"/>
        </a:p>
      </dgm:t>
    </dgm:pt>
    <dgm:pt modelId="{C1471005-5B05-4DF2-BB16-D66E0E5F6521}">
      <dgm:prSet/>
      <dgm:spPr/>
      <dgm:t>
        <a:bodyPr/>
        <a:lstStyle/>
        <a:p>
          <a:r>
            <a:rPr lang="pt-BR" dirty="0"/>
            <a:t>Coordenador de Governança de Projetos</a:t>
          </a:r>
        </a:p>
      </dgm:t>
    </dgm:pt>
    <dgm:pt modelId="{F7878FF6-60B9-4151-A9CA-23787D56790C}" type="parTrans" cxnId="{0132836B-A18F-4776-A5CB-873C85F64B0A}">
      <dgm:prSet/>
      <dgm:spPr/>
      <dgm:t>
        <a:bodyPr/>
        <a:lstStyle/>
        <a:p>
          <a:endParaRPr lang="pt-BR"/>
        </a:p>
      </dgm:t>
    </dgm:pt>
    <dgm:pt modelId="{5C0766EC-7AE8-4E5F-AC76-E4EC121081F7}" type="sibTrans" cxnId="{0132836B-A18F-4776-A5CB-873C85F64B0A}">
      <dgm:prSet/>
      <dgm:spPr/>
      <dgm:t>
        <a:bodyPr/>
        <a:lstStyle/>
        <a:p>
          <a:endParaRPr lang="pt-BR"/>
        </a:p>
      </dgm:t>
    </dgm:pt>
    <dgm:pt modelId="{6BB8FA0A-99CF-41C0-8D67-13A9C7705698}">
      <dgm:prSet/>
      <dgm:spPr/>
      <dgm:t>
        <a:bodyPr/>
        <a:lstStyle/>
        <a:p>
          <a:r>
            <a:rPr lang="pt-BR" dirty="0"/>
            <a:t>Des. Full </a:t>
          </a:r>
          <a:r>
            <a:rPr lang="pt-BR" dirty="0" err="1"/>
            <a:t>Stak</a:t>
          </a:r>
          <a:endParaRPr lang="pt-BR" dirty="0"/>
        </a:p>
      </dgm:t>
    </dgm:pt>
    <dgm:pt modelId="{8D3E6FB3-33E2-4C66-AFD8-49FE7709397F}" type="parTrans" cxnId="{E8B44BDE-0C0A-4046-9E82-667A3C403E6F}">
      <dgm:prSet/>
      <dgm:spPr/>
      <dgm:t>
        <a:bodyPr/>
        <a:lstStyle/>
        <a:p>
          <a:endParaRPr lang="pt-BR"/>
        </a:p>
      </dgm:t>
    </dgm:pt>
    <dgm:pt modelId="{CAFEF3BC-987C-4F47-976B-2F9C56177AAC}" type="sibTrans" cxnId="{E8B44BDE-0C0A-4046-9E82-667A3C403E6F}">
      <dgm:prSet/>
      <dgm:spPr/>
      <dgm:t>
        <a:bodyPr/>
        <a:lstStyle/>
        <a:p>
          <a:endParaRPr lang="pt-BR"/>
        </a:p>
      </dgm:t>
    </dgm:pt>
    <dgm:pt modelId="{7DF44855-7947-4CA3-ACF3-9B8DF52A793A}">
      <dgm:prSet/>
      <dgm:spPr/>
      <dgm:t>
        <a:bodyPr/>
        <a:lstStyle/>
        <a:p>
          <a:r>
            <a:rPr lang="pt-BR" dirty="0"/>
            <a:t>Des. Front </a:t>
          </a:r>
          <a:r>
            <a:rPr lang="pt-BR" dirty="0" err="1"/>
            <a:t>End</a:t>
          </a:r>
          <a:endParaRPr lang="pt-BR" dirty="0"/>
        </a:p>
      </dgm:t>
    </dgm:pt>
    <dgm:pt modelId="{670BFA7F-B29C-4040-AFB0-087B2E2CAAA0}" type="parTrans" cxnId="{3550319B-9721-42D7-AC58-4DC21BAD024A}">
      <dgm:prSet/>
      <dgm:spPr/>
      <dgm:t>
        <a:bodyPr/>
        <a:lstStyle/>
        <a:p>
          <a:endParaRPr lang="pt-BR"/>
        </a:p>
      </dgm:t>
    </dgm:pt>
    <dgm:pt modelId="{078A5ABD-E2F3-46FB-A8C3-7BAB4D0F8D3E}" type="sibTrans" cxnId="{3550319B-9721-42D7-AC58-4DC21BAD024A}">
      <dgm:prSet/>
      <dgm:spPr/>
      <dgm:t>
        <a:bodyPr/>
        <a:lstStyle/>
        <a:p>
          <a:endParaRPr lang="pt-BR"/>
        </a:p>
      </dgm:t>
    </dgm:pt>
    <dgm:pt modelId="{22FBA820-C10B-4D03-BAD0-D5B78F0F77DF}">
      <dgm:prSet/>
      <dgm:spPr/>
      <dgm:t>
        <a:bodyPr/>
        <a:lstStyle/>
        <a:p>
          <a:r>
            <a:rPr lang="pt-BR" dirty="0"/>
            <a:t>Coordenador Interoperabilidade</a:t>
          </a:r>
        </a:p>
      </dgm:t>
    </dgm:pt>
    <dgm:pt modelId="{E2C79341-3AAB-4913-98D9-8F6049D3F095}" type="parTrans" cxnId="{DF78ADF9-B52E-4AB4-ABEF-23510B39C9B9}">
      <dgm:prSet/>
      <dgm:spPr/>
      <dgm:t>
        <a:bodyPr/>
        <a:lstStyle/>
        <a:p>
          <a:endParaRPr lang="pt-BR"/>
        </a:p>
      </dgm:t>
    </dgm:pt>
    <dgm:pt modelId="{BA4DE534-EADF-4410-9B6A-E350430C676D}" type="sibTrans" cxnId="{DF78ADF9-B52E-4AB4-ABEF-23510B39C9B9}">
      <dgm:prSet/>
      <dgm:spPr/>
      <dgm:t>
        <a:bodyPr/>
        <a:lstStyle/>
        <a:p>
          <a:endParaRPr lang="pt-BR"/>
        </a:p>
      </dgm:t>
    </dgm:pt>
    <dgm:pt modelId="{776FF0ED-C92D-43A2-BD2C-015267B56D00}">
      <dgm:prSet/>
      <dgm:spPr/>
      <dgm:t>
        <a:bodyPr/>
        <a:lstStyle/>
        <a:p>
          <a:r>
            <a:rPr lang="pt-BR" dirty="0"/>
            <a:t>Gestão de Acessos</a:t>
          </a:r>
        </a:p>
      </dgm:t>
    </dgm:pt>
    <dgm:pt modelId="{3F9B149F-CBA5-44F9-88B7-E8F72C44AC29}" type="parTrans" cxnId="{CA8A3533-E779-4A90-8024-B25DC88B9112}">
      <dgm:prSet/>
      <dgm:spPr/>
      <dgm:t>
        <a:bodyPr/>
        <a:lstStyle/>
        <a:p>
          <a:endParaRPr lang="pt-BR"/>
        </a:p>
      </dgm:t>
    </dgm:pt>
    <dgm:pt modelId="{22F6EACA-E565-4A58-8671-2208BD61217D}" type="sibTrans" cxnId="{CA8A3533-E779-4A90-8024-B25DC88B9112}">
      <dgm:prSet/>
      <dgm:spPr/>
      <dgm:t>
        <a:bodyPr/>
        <a:lstStyle/>
        <a:p>
          <a:endParaRPr lang="pt-BR"/>
        </a:p>
      </dgm:t>
    </dgm:pt>
    <dgm:pt modelId="{08A542A3-F55B-4DBF-B390-49F45864E61D}">
      <dgm:prSet/>
      <dgm:spPr/>
      <dgm:t>
        <a:bodyPr/>
        <a:lstStyle/>
        <a:p>
          <a:r>
            <a:rPr lang="pt-BR" dirty="0"/>
            <a:t>Técnico cibersegurança</a:t>
          </a:r>
        </a:p>
      </dgm:t>
    </dgm:pt>
    <dgm:pt modelId="{4DA85F57-63A4-4D4B-BBD1-B822A7F304E3}" type="parTrans" cxnId="{27F31569-4919-4898-907C-99039B387D2D}">
      <dgm:prSet/>
      <dgm:spPr/>
      <dgm:t>
        <a:bodyPr/>
        <a:lstStyle/>
        <a:p>
          <a:endParaRPr lang="pt-BR"/>
        </a:p>
      </dgm:t>
    </dgm:pt>
    <dgm:pt modelId="{F2E0C4C8-D8AE-4854-8230-7CEBB5F9DA11}" type="sibTrans" cxnId="{27F31569-4919-4898-907C-99039B387D2D}">
      <dgm:prSet/>
      <dgm:spPr/>
      <dgm:t>
        <a:bodyPr/>
        <a:lstStyle/>
        <a:p>
          <a:endParaRPr lang="pt-BR"/>
        </a:p>
      </dgm:t>
    </dgm:pt>
    <dgm:pt modelId="{EF4B0D7A-2700-432D-9F78-A1273BECA80D}">
      <dgm:prSet/>
      <dgm:spPr/>
      <dgm:t>
        <a:bodyPr/>
        <a:lstStyle/>
        <a:p>
          <a:r>
            <a:rPr lang="pt-BR" dirty="0"/>
            <a:t>Arquitetura de soluções</a:t>
          </a:r>
        </a:p>
      </dgm:t>
    </dgm:pt>
    <dgm:pt modelId="{9258B04D-AEC4-48E5-9C37-BA2322129B02}" type="parTrans" cxnId="{56657CA1-864D-427A-8605-34C1C182C908}">
      <dgm:prSet/>
      <dgm:spPr/>
      <dgm:t>
        <a:bodyPr/>
        <a:lstStyle/>
        <a:p>
          <a:endParaRPr lang="pt-BR"/>
        </a:p>
      </dgm:t>
    </dgm:pt>
    <dgm:pt modelId="{69CE75AF-DDBF-41E2-9820-B8FF6373740D}" type="sibTrans" cxnId="{56657CA1-864D-427A-8605-34C1C182C908}">
      <dgm:prSet/>
      <dgm:spPr/>
      <dgm:t>
        <a:bodyPr/>
        <a:lstStyle/>
        <a:p>
          <a:endParaRPr lang="pt-BR"/>
        </a:p>
      </dgm:t>
    </dgm:pt>
    <dgm:pt modelId="{9967918F-DE50-4E7D-92B9-8A6B9A19CBE8}">
      <dgm:prSet/>
      <dgm:spPr/>
      <dgm:t>
        <a:bodyPr/>
        <a:lstStyle/>
        <a:p>
          <a:r>
            <a:rPr lang="pt-BR" dirty="0"/>
            <a:t>SRE/</a:t>
          </a:r>
          <a:r>
            <a:rPr lang="pt-BR" dirty="0" err="1"/>
            <a:t>DevOps</a:t>
          </a:r>
          <a:endParaRPr lang="pt-BR" dirty="0"/>
        </a:p>
      </dgm:t>
    </dgm:pt>
    <dgm:pt modelId="{EB7CCFA5-7D5E-47B5-A6BA-19E9F03ECD2B}" type="parTrans" cxnId="{3C97529A-A13B-47FD-BB7F-7E87896FCBF7}">
      <dgm:prSet/>
      <dgm:spPr/>
      <dgm:t>
        <a:bodyPr/>
        <a:lstStyle/>
        <a:p>
          <a:endParaRPr lang="pt-BR"/>
        </a:p>
      </dgm:t>
    </dgm:pt>
    <dgm:pt modelId="{2F74F914-C9F4-4CDB-9486-1A0C5E8136C6}" type="sibTrans" cxnId="{3C97529A-A13B-47FD-BB7F-7E87896FCBF7}">
      <dgm:prSet/>
      <dgm:spPr/>
      <dgm:t>
        <a:bodyPr/>
        <a:lstStyle/>
        <a:p>
          <a:endParaRPr lang="pt-BR"/>
        </a:p>
      </dgm:t>
    </dgm:pt>
    <dgm:pt modelId="{EDC5C31E-E5DA-447E-95E4-A1847B6A8D0F}">
      <dgm:prSet/>
      <dgm:spPr/>
      <dgm:t>
        <a:bodyPr/>
        <a:lstStyle/>
        <a:p>
          <a:r>
            <a:rPr lang="pt-BR" dirty="0"/>
            <a:t>UX/UI</a:t>
          </a:r>
        </a:p>
      </dgm:t>
    </dgm:pt>
    <dgm:pt modelId="{30EE25B4-B427-4F6D-B443-9F2D2659004F}" type="parTrans" cxnId="{5788F96D-761F-4EDE-AF78-EDF59F2C33F6}">
      <dgm:prSet/>
      <dgm:spPr/>
      <dgm:t>
        <a:bodyPr/>
        <a:lstStyle/>
        <a:p>
          <a:endParaRPr lang="pt-BR"/>
        </a:p>
      </dgm:t>
    </dgm:pt>
    <dgm:pt modelId="{3374E047-56B6-4AA2-B582-61C3F8978B30}" type="sibTrans" cxnId="{5788F96D-761F-4EDE-AF78-EDF59F2C33F6}">
      <dgm:prSet/>
      <dgm:spPr/>
      <dgm:t>
        <a:bodyPr/>
        <a:lstStyle/>
        <a:p>
          <a:endParaRPr lang="pt-BR"/>
        </a:p>
      </dgm:t>
    </dgm:pt>
    <dgm:pt modelId="{30466047-F0FE-4F88-AC25-217D90DD39A7}">
      <dgm:prSet/>
      <dgm:spPr/>
      <dgm:t>
        <a:bodyPr/>
        <a:lstStyle/>
        <a:p>
          <a:r>
            <a:rPr lang="pt-BR" dirty="0"/>
            <a:t>Coordenador de </a:t>
          </a:r>
          <a:r>
            <a:rPr lang="pt-BR" dirty="0" err="1"/>
            <a:t>Desenv</a:t>
          </a:r>
          <a:r>
            <a:rPr lang="pt-BR" dirty="0"/>
            <a:t>.</a:t>
          </a:r>
        </a:p>
      </dgm:t>
    </dgm:pt>
    <dgm:pt modelId="{0AB44D31-6136-496E-9CD6-2D7E3D4F1AC0}" type="parTrans" cxnId="{133E298A-05E7-4261-876D-46EFADB2F222}">
      <dgm:prSet/>
      <dgm:spPr/>
      <dgm:t>
        <a:bodyPr/>
        <a:lstStyle/>
        <a:p>
          <a:endParaRPr lang="pt-BR"/>
        </a:p>
      </dgm:t>
    </dgm:pt>
    <dgm:pt modelId="{88DD8886-1769-4C52-B693-BAD10FD1C42C}" type="sibTrans" cxnId="{133E298A-05E7-4261-876D-46EFADB2F222}">
      <dgm:prSet/>
      <dgm:spPr/>
      <dgm:t>
        <a:bodyPr/>
        <a:lstStyle/>
        <a:p>
          <a:endParaRPr lang="pt-BR"/>
        </a:p>
      </dgm:t>
    </dgm:pt>
    <dgm:pt modelId="{CB9A61D3-682E-48EC-8314-AF25647A3C0A}">
      <dgm:prSet/>
      <dgm:spPr/>
      <dgm:t>
        <a:bodyPr/>
        <a:lstStyle/>
        <a:p>
          <a:r>
            <a:rPr lang="pt-BR" dirty="0"/>
            <a:t>Des. </a:t>
          </a:r>
          <a:r>
            <a:rPr lang="pt-BR" dirty="0" err="1"/>
            <a:t>Backend</a:t>
          </a:r>
          <a:endParaRPr lang="pt-BR" dirty="0"/>
        </a:p>
      </dgm:t>
    </dgm:pt>
    <dgm:pt modelId="{7C8EC1D7-053E-429C-BC9C-FB92D990D1C6}" type="parTrans" cxnId="{F74FAACF-05E3-477C-B1E3-1EA0DAEDE1C0}">
      <dgm:prSet/>
      <dgm:spPr/>
      <dgm:t>
        <a:bodyPr/>
        <a:lstStyle/>
        <a:p>
          <a:endParaRPr lang="pt-BR"/>
        </a:p>
      </dgm:t>
    </dgm:pt>
    <dgm:pt modelId="{2A1BF66C-FF70-4553-B256-F5245D410772}" type="sibTrans" cxnId="{F74FAACF-05E3-477C-B1E3-1EA0DAEDE1C0}">
      <dgm:prSet/>
      <dgm:spPr/>
      <dgm:t>
        <a:bodyPr/>
        <a:lstStyle/>
        <a:p>
          <a:endParaRPr lang="pt-BR"/>
        </a:p>
      </dgm:t>
    </dgm:pt>
    <dgm:pt modelId="{CDF2B5D2-F364-4399-A75E-6B5D469CF907}">
      <dgm:prSet/>
      <dgm:spPr/>
      <dgm:t>
        <a:bodyPr/>
        <a:lstStyle/>
        <a:p>
          <a:r>
            <a:rPr lang="pt-BR" dirty="0"/>
            <a:t>Scrum Master</a:t>
          </a:r>
        </a:p>
      </dgm:t>
    </dgm:pt>
    <dgm:pt modelId="{2B8E2473-38E7-4556-A0E0-6A05F49F2933}" type="parTrans" cxnId="{8FE4BE14-2E19-4C9C-B781-2237815BEC73}">
      <dgm:prSet/>
      <dgm:spPr/>
      <dgm:t>
        <a:bodyPr/>
        <a:lstStyle/>
        <a:p>
          <a:endParaRPr lang="pt-BR"/>
        </a:p>
      </dgm:t>
    </dgm:pt>
    <dgm:pt modelId="{7B416379-E40D-4EB2-A2F0-F89B584AFC83}" type="sibTrans" cxnId="{8FE4BE14-2E19-4C9C-B781-2237815BEC73}">
      <dgm:prSet/>
      <dgm:spPr/>
      <dgm:t>
        <a:bodyPr/>
        <a:lstStyle/>
        <a:p>
          <a:endParaRPr lang="pt-BR"/>
        </a:p>
      </dgm:t>
    </dgm:pt>
    <dgm:pt modelId="{DF6E980A-5D39-4EB8-8B78-3A471CC8014A}">
      <dgm:prSet/>
      <dgm:spPr/>
      <dgm:t>
        <a:bodyPr/>
        <a:lstStyle/>
        <a:p>
          <a:r>
            <a:rPr lang="pt-BR" dirty="0"/>
            <a:t>PO</a:t>
          </a:r>
        </a:p>
      </dgm:t>
    </dgm:pt>
    <dgm:pt modelId="{21A65CB2-9B48-4022-A8EB-5B51CC3E5BE3}" type="parTrans" cxnId="{AA7BCB15-7E00-457A-B1A7-D2BE4B0815BC}">
      <dgm:prSet/>
      <dgm:spPr/>
      <dgm:t>
        <a:bodyPr/>
        <a:lstStyle/>
        <a:p>
          <a:endParaRPr lang="pt-BR"/>
        </a:p>
      </dgm:t>
    </dgm:pt>
    <dgm:pt modelId="{090DA0E5-4B8C-4743-9CC6-91DCB96F9F50}" type="sibTrans" cxnId="{AA7BCB15-7E00-457A-B1A7-D2BE4B0815BC}">
      <dgm:prSet/>
      <dgm:spPr/>
      <dgm:t>
        <a:bodyPr/>
        <a:lstStyle/>
        <a:p>
          <a:endParaRPr lang="pt-BR"/>
        </a:p>
      </dgm:t>
    </dgm:pt>
    <dgm:pt modelId="{3AE3F3DE-1787-4CD1-B18D-2A2737A56FBB}">
      <dgm:prSet/>
      <dgm:spPr/>
      <dgm:t>
        <a:bodyPr/>
        <a:lstStyle/>
        <a:p>
          <a:r>
            <a:rPr lang="pt-BR" dirty="0"/>
            <a:t>Analista de sistemas</a:t>
          </a:r>
        </a:p>
      </dgm:t>
    </dgm:pt>
    <dgm:pt modelId="{6EF9D0FD-D003-48A9-A409-531872A0C57A}" type="parTrans" cxnId="{2BB77526-A5C2-46C0-A110-BC6464F3CC54}">
      <dgm:prSet/>
      <dgm:spPr/>
      <dgm:t>
        <a:bodyPr/>
        <a:lstStyle/>
        <a:p>
          <a:endParaRPr lang="pt-BR"/>
        </a:p>
      </dgm:t>
    </dgm:pt>
    <dgm:pt modelId="{132A48BD-8236-4658-9F46-A9AB1A21D6DC}" type="sibTrans" cxnId="{2BB77526-A5C2-46C0-A110-BC6464F3CC54}">
      <dgm:prSet/>
      <dgm:spPr/>
      <dgm:t>
        <a:bodyPr/>
        <a:lstStyle/>
        <a:p>
          <a:endParaRPr lang="pt-BR"/>
        </a:p>
      </dgm:t>
    </dgm:pt>
    <dgm:pt modelId="{DEC11213-A609-4D3F-AC62-1E0143325541}">
      <dgm:prSet/>
      <dgm:spPr/>
      <dgm:t>
        <a:bodyPr/>
        <a:lstStyle/>
        <a:p>
          <a:r>
            <a:rPr lang="pt-BR" dirty="0"/>
            <a:t>Des. de </a:t>
          </a:r>
          <a:r>
            <a:rPr lang="pt-BR" dirty="0" err="1"/>
            <a:t>API´s</a:t>
          </a:r>
          <a:endParaRPr lang="pt-BR" dirty="0"/>
        </a:p>
      </dgm:t>
    </dgm:pt>
    <dgm:pt modelId="{193850C3-A9F6-489D-B1F2-B3A7520FED82}" type="parTrans" cxnId="{B0732FB5-76E4-4232-B145-14B7696A00F3}">
      <dgm:prSet/>
      <dgm:spPr/>
      <dgm:t>
        <a:bodyPr/>
        <a:lstStyle/>
        <a:p>
          <a:endParaRPr lang="pt-BR"/>
        </a:p>
      </dgm:t>
    </dgm:pt>
    <dgm:pt modelId="{D0320F9F-5B7F-458F-AA95-1F0253BC4F4F}" type="sibTrans" cxnId="{B0732FB5-76E4-4232-B145-14B7696A00F3}">
      <dgm:prSet/>
      <dgm:spPr/>
      <dgm:t>
        <a:bodyPr/>
        <a:lstStyle/>
        <a:p>
          <a:endParaRPr lang="pt-BR"/>
        </a:p>
      </dgm:t>
    </dgm:pt>
    <dgm:pt modelId="{327E95CC-72DB-4D89-9009-949F44AB6C86}">
      <dgm:prSet/>
      <dgm:spPr/>
      <dgm:t>
        <a:bodyPr/>
        <a:lstStyle/>
        <a:p>
          <a:r>
            <a:rPr lang="pt-BR" dirty="0" err="1"/>
            <a:t>AppSec</a:t>
          </a:r>
          <a:endParaRPr lang="pt-BR" dirty="0"/>
        </a:p>
      </dgm:t>
    </dgm:pt>
    <dgm:pt modelId="{71514FEE-DE41-40AF-B888-9F20438AD659}" type="parTrans" cxnId="{F7882D9F-E115-41A7-96B5-5869AAECD0FD}">
      <dgm:prSet/>
      <dgm:spPr/>
      <dgm:t>
        <a:bodyPr/>
        <a:lstStyle/>
        <a:p>
          <a:endParaRPr lang="pt-BR"/>
        </a:p>
      </dgm:t>
    </dgm:pt>
    <dgm:pt modelId="{BA8991BF-7274-41B6-8786-74CE5E756A41}" type="sibTrans" cxnId="{F7882D9F-E115-41A7-96B5-5869AAECD0FD}">
      <dgm:prSet/>
      <dgm:spPr/>
      <dgm:t>
        <a:bodyPr/>
        <a:lstStyle/>
        <a:p>
          <a:endParaRPr lang="pt-BR"/>
        </a:p>
      </dgm:t>
    </dgm:pt>
    <dgm:pt modelId="{15D530D5-E1A0-4FC4-9A7F-2032E1F0AC03}">
      <dgm:prSet/>
      <dgm:spPr/>
      <dgm:t>
        <a:bodyPr/>
        <a:lstStyle/>
        <a:p>
          <a:r>
            <a:rPr lang="pt-BR" dirty="0" err="1"/>
            <a:t>Adm</a:t>
          </a:r>
          <a:r>
            <a:rPr lang="pt-BR" dirty="0"/>
            <a:t> de Dados e BI</a:t>
          </a:r>
        </a:p>
      </dgm:t>
    </dgm:pt>
    <dgm:pt modelId="{56335A85-96A1-406C-80B5-2E2D62D565D2}" type="parTrans" cxnId="{C5C8C44E-1AF7-48FD-8DD7-78D82013F7C0}">
      <dgm:prSet/>
      <dgm:spPr/>
      <dgm:t>
        <a:bodyPr/>
        <a:lstStyle/>
        <a:p>
          <a:endParaRPr lang="pt-BR"/>
        </a:p>
      </dgm:t>
    </dgm:pt>
    <dgm:pt modelId="{1B2A5F46-2C87-427E-BD8F-7398402F7C2E}" type="sibTrans" cxnId="{C5C8C44E-1AF7-48FD-8DD7-78D82013F7C0}">
      <dgm:prSet/>
      <dgm:spPr/>
      <dgm:t>
        <a:bodyPr/>
        <a:lstStyle/>
        <a:p>
          <a:endParaRPr lang="pt-BR"/>
        </a:p>
      </dgm:t>
    </dgm:pt>
    <dgm:pt modelId="{9BB2D210-6281-47E6-B2F3-8672E1A6565E}" type="pres">
      <dgm:prSet presAssocID="{60E36C87-9A65-4CEB-93E4-6D8E3429361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45A6283-5347-464A-B179-A6165F2C904A}" type="pres">
      <dgm:prSet presAssocID="{6822C9FA-1D72-4909-B13B-A8635CEAC447}" presName="hierRoot1" presStyleCnt="0"/>
      <dgm:spPr/>
    </dgm:pt>
    <dgm:pt modelId="{8AD39776-2EE4-4DEA-897C-E368D81F4D7A}" type="pres">
      <dgm:prSet presAssocID="{6822C9FA-1D72-4909-B13B-A8635CEAC447}" presName="composite" presStyleCnt="0"/>
      <dgm:spPr/>
    </dgm:pt>
    <dgm:pt modelId="{521E02EF-701B-4D1C-8744-351442823CAA}" type="pres">
      <dgm:prSet presAssocID="{6822C9FA-1D72-4909-B13B-A8635CEAC447}" presName="background" presStyleLbl="node0" presStyleIdx="0" presStyleCnt="1"/>
      <dgm:spPr/>
    </dgm:pt>
    <dgm:pt modelId="{C16558B3-3DF2-4C9C-8B6F-A09980D7BEE0}" type="pres">
      <dgm:prSet presAssocID="{6822C9FA-1D72-4909-B13B-A8635CEAC447}" presName="text" presStyleLbl="fgAcc0" presStyleIdx="0" presStyleCnt="1">
        <dgm:presLayoutVars>
          <dgm:chPref val="3"/>
        </dgm:presLayoutVars>
      </dgm:prSet>
      <dgm:spPr/>
    </dgm:pt>
    <dgm:pt modelId="{618BFBC8-6A3A-4A71-A422-49E7AB36EF89}" type="pres">
      <dgm:prSet presAssocID="{6822C9FA-1D72-4909-B13B-A8635CEAC447}" presName="hierChild2" presStyleCnt="0"/>
      <dgm:spPr/>
    </dgm:pt>
    <dgm:pt modelId="{A0BE0161-378D-4F9D-BB63-41F58D46B201}" type="pres">
      <dgm:prSet presAssocID="{D7543A7E-D465-4275-81FF-7FF711CA00D6}" presName="Name10" presStyleLbl="parChTrans1D2" presStyleIdx="0" presStyleCnt="4"/>
      <dgm:spPr/>
    </dgm:pt>
    <dgm:pt modelId="{8F0F8C0D-6C5D-443D-B5DC-26EDA57D2C96}" type="pres">
      <dgm:prSet presAssocID="{01AFC1F6-ACC1-44D1-8B26-F3D8312BF93B}" presName="hierRoot2" presStyleCnt="0"/>
      <dgm:spPr/>
    </dgm:pt>
    <dgm:pt modelId="{3A21277C-C024-4036-B44F-B588EA61D8BE}" type="pres">
      <dgm:prSet presAssocID="{01AFC1F6-ACC1-44D1-8B26-F3D8312BF93B}" presName="composite2" presStyleCnt="0"/>
      <dgm:spPr/>
    </dgm:pt>
    <dgm:pt modelId="{56D163F7-636B-4034-A710-653F1817FA35}" type="pres">
      <dgm:prSet presAssocID="{01AFC1F6-ACC1-44D1-8B26-F3D8312BF93B}" presName="background2" presStyleLbl="node2" presStyleIdx="0" presStyleCnt="4"/>
      <dgm:spPr/>
    </dgm:pt>
    <dgm:pt modelId="{DE6D7922-7493-45CD-87C2-C11254E0FFDC}" type="pres">
      <dgm:prSet presAssocID="{01AFC1F6-ACC1-44D1-8B26-F3D8312BF93B}" presName="text2" presStyleLbl="fgAcc2" presStyleIdx="0" presStyleCnt="4">
        <dgm:presLayoutVars>
          <dgm:chPref val="3"/>
        </dgm:presLayoutVars>
      </dgm:prSet>
      <dgm:spPr/>
    </dgm:pt>
    <dgm:pt modelId="{726BEDCC-79FC-4EDC-BA04-4C62AF59B1EC}" type="pres">
      <dgm:prSet presAssocID="{01AFC1F6-ACC1-44D1-8B26-F3D8312BF93B}" presName="hierChild3" presStyleCnt="0"/>
      <dgm:spPr/>
    </dgm:pt>
    <dgm:pt modelId="{8D7AE77E-348B-4096-A6E5-A14C61AF7785}" type="pres">
      <dgm:prSet presAssocID="{AB8AB11B-8377-4250-A2C1-A178A30E13B0}" presName="Name17" presStyleLbl="parChTrans1D3" presStyleIdx="0" presStyleCnt="16"/>
      <dgm:spPr/>
    </dgm:pt>
    <dgm:pt modelId="{4660E28C-C97A-4245-AF9A-CD16DBD868AA}" type="pres">
      <dgm:prSet presAssocID="{3DD597B3-8A84-4010-94EE-FFAF71A111C7}" presName="hierRoot3" presStyleCnt="0"/>
      <dgm:spPr/>
    </dgm:pt>
    <dgm:pt modelId="{59C5C74F-9290-4D75-AFAF-C9F427121F98}" type="pres">
      <dgm:prSet presAssocID="{3DD597B3-8A84-4010-94EE-FFAF71A111C7}" presName="composite3" presStyleCnt="0"/>
      <dgm:spPr/>
    </dgm:pt>
    <dgm:pt modelId="{992E759A-670B-4982-96B9-00DAD4CAF5C6}" type="pres">
      <dgm:prSet presAssocID="{3DD597B3-8A84-4010-94EE-FFAF71A111C7}" presName="background3" presStyleLbl="node3" presStyleIdx="0" presStyleCnt="16"/>
      <dgm:spPr/>
    </dgm:pt>
    <dgm:pt modelId="{B81B3700-762C-4DA7-8D98-5E4C8EDFA967}" type="pres">
      <dgm:prSet presAssocID="{3DD597B3-8A84-4010-94EE-FFAF71A111C7}" presName="text3" presStyleLbl="fgAcc3" presStyleIdx="0" presStyleCnt="16">
        <dgm:presLayoutVars>
          <dgm:chPref val="3"/>
        </dgm:presLayoutVars>
      </dgm:prSet>
      <dgm:spPr/>
    </dgm:pt>
    <dgm:pt modelId="{5548F348-2AA2-4205-8790-F4BA1BD1DFFD}" type="pres">
      <dgm:prSet presAssocID="{3DD597B3-8A84-4010-94EE-FFAF71A111C7}" presName="hierChild4" presStyleCnt="0"/>
      <dgm:spPr/>
    </dgm:pt>
    <dgm:pt modelId="{1659800B-E752-40F6-A4E7-3E17FE3C7421}" type="pres">
      <dgm:prSet presAssocID="{D77802D0-B78F-4F27-9CB4-009696061EFA}" presName="Name17" presStyleLbl="parChTrans1D3" presStyleIdx="1" presStyleCnt="16"/>
      <dgm:spPr/>
    </dgm:pt>
    <dgm:pt modelId="{CD32985B-9110-49F3-9221-72CB2C9505B1}" type="pres">
      <dgm:prSet presAssocID="{4EC9AEF1-6EFF-435B-9BC0-60891F9ECFCB}" presName="hierRoot3" presStyleCnt="0"/>
      <dgm:spPr/>
    </dgm:pt>
    <dgm:pt modelId="{78005517-3723-4188-AA2C-B984D86443A4}" type="pres">
      <dgm:prSet presAssocID="{4EC9AEF1-6EFF-435B-9BC0-60891F9ECFCB}" presName="composite3" presStyleCnt="0"/>
      <dgm:spPr/>
    </dgm:pt>
    <dgm:pt modelId="{4E0CDB23-EF4A-45A9-895E-5B6A16F2BA1F}" type="pres">
      <dgm:prSet presAssocID="{4EC9AEF1-6EFF-435B-9BC0-60891F9ECFCB}" presName="background3" presStyleLbl="node3" presStyleIdx="1" presStyleCnt="16"/>
      <dgm:spPr/>
    </dgm:pt>
    <dgm:pt modelId="{BF32EC3D-4144-4E88-8B6C-7D9AEACAD73E}" type="pres">
      <dgm:prSet presAssocID="{4EC9AEF1-6EFF-435B-9BC0-60891F9ECFCB}" presName="text3" presStyleLbl="fgAcc3" presStyleIdx="1" presStyleCnt="16">
        <dgm:presLayoutVars>
          <dgm:chPref val="3"/>
        </dgm:presLayoutVars>
      </dgm:prSet>
      <dgm:spPr/>
    </dgm:pt>
    <dgm:pt modelId="{DB8DEDFA-500F-4FDD-8E94-91280BF3F2A3}" type="pres">
      <dgm:prSet presAssocID="{4EC9AEF1-6EFF-435B-9BC0-60891F9ECFCB}" presName="hierChild4" presStyleCnt="0"/>
      <dgm:spPr/>
    </dgm:pt>
    <dgm:pt modelId="{68C5E1CB-303D-4163-A6F5-350BE0BE270F}" type="pres">
      <dgm:prSet presAssocID="{3F9B149F-CBA5-44F9-88B7-E8F72C44AC29}" presName="Name17" presStyleLbl="parChTrans1D3" presStyleIdx="2" presStyleCnt="16"/>
      <dgm:spPr/>
    </dgm:pt>
    <dgm:pt modelId="{31936688-9D9F-4DCB-A196-7C72C8256A25}" type="pres">
      <dgm:prSet presAssocID="{776FF0ED-C92D-43A2-BD2C-015267B56D00}" presName="hierRoot3" presStyleCnt="0"/>
      <dgm:spPr/>
    </dgm:pt>
    <dgm:pt modelId="{490208B2-53FE-41BE-B5A7-34B6ED137925}" type="pres">
      <dgm:prSet presAssocID="{776FF0ED-C92D-43A2-BD2C-015267B56D00}" presName="composite3" presStyleCnt="0"/>
      <dgm:spPr/>
    </dgm:pt>
    <dgm:pt modelId="{3A9A739D-F0E4-41AC-AB92-DE5A719DDE85}" type="pres">
      <dgm:prSet presAssocID="{776FF0ED-C92D-43A2-BD2C-015267B56D00}" presName="background3" presStyleLbl="node3" presStyleIdx="2" presStyleCnt="16"/>
      <dgm:spPr/>
    </dgm:pt>
    <dgm:pt modelId="{535912D7-E80C-4602-B39D-6D8DBD6F380E}" type="pres">
      <dgm:prSet presAssocID="{776FF0ED-C92D-43A2-BD2C-015267B56D00}" presName="text3" presStyleLbl="fgAcc3" presStyleIdx="2" presStyleCnt="16">
        <dgm:presLayoutVars>
          <dgm:chPref val="3"/>
        </dgm:presLayoutVars>
      </dgm:prSet>
      <dgm:spPr/>
    </dgm:pt>
    <dgm:pt modelId="{D8F5649B-DF19-44FC-BC4F-94F42E24601B}" type="pres">
      <dgm:prSet presAssocID="{776FF0ED-C92D-43A2-BD2C-015267B56D00}" presName="hierChild4" presStyleCnt="0"/>
      <dgm:spPr/>
    </dgm:pt>
    <dgm:pt modelId="{D1EBDD3E-3CC8-477C-971B-F3F5CA1B1C21}" type="pres">
      <dgm:prSet presAssocID="{4DA85F57-63A4-4D4B-BBD1-B822A7F304E3}" presName="Name17" presStyleLbl="parChTrans1D3" presStyleIdx="3" presStyleCnt="16"/>
      <dgm:spPr/>
    </dgm:pt>
    <dgm:pt modelId="{DE849337-2F45-4B2E-AEC4-54CC0E6031C0}" type="pres">
      <dgm:prSet presAssocID="{08A542A3-F55B-4DBF-B390-49F45864E61D}" presName="hierRoot3" presStyleCnt="0"/>
      <dgm:spPr/>
    </dgm:pt>
    <dgm:pt modelId="{F74F3622-2002-422F-A0CA-57B800951FC9}" type="pres">
      <dgm:prSet presAssocID="{08A542A3-F55B-4DBF-B390-49F45864E61D}" presName="composite3" presStyleCnt="0"/>
      <dgm:spPr/>
    </dgm:pt>
    <dgm:pt modelId="{1372B662-E853-4FC7-A677-293AF21CAF15}" type="pres">
      <dgm:prSet presAssocID="{08A542A3-F55B-4DBF-B390-49F45864E61D}" presName="background3" presStyleLbl="node3" presStyleIdx="3" presStyleCnt="16"/>
      <dgm:spPr/>
    </dgm:pt>
    <dgm:pt modelId="{305A0950-B9D8-4AFC-947B-044A559E3A64}" type="pres">
      <dgm:prSet presAssocID="{08A542A3-F55B-4DBF-B390-49F45864E61D}" presName="text3" presStyleLbl="fgAcc3" presStyleIdx="3" presStyleCnt="16">
        <dgm:presLayoutVars>
          <dgm:chPref val="3"/>
        </dgm:presLayoutVars>
      </dgm:prSet>
      <dgm:spPr/>
    </dgm:pt>
    <dgm:pt modelId="{368E0952-78CB-4247-93E8-56417E077E1D}" type="pres">
      <dgm:prSet presAssocID="{08A542A3-F55B-4DBF-B390-49F45864E61D}" presName="hierChild4" presStyleCnt="0"/>
      <dgm:spPr/>
    </dgm:pt>
    <dgm:pt modelId="{E6C864F8-85F3-40DD-A73C-4C56096D1454}" type="pres">
      <dgm:prSet presAssocID="{71514FEE-DE41-40AF-B888-9F20438AD659}" presName="Name17" presStyleLbl="parChTrans1D3" presStyleIdx="4" presStyleCnt="16"/>
      <dgm:spPr/>
    </dgm:pt>
    <dgm:pt modelId="{CA12EAE5-361F-48B7-88FA-092B02BF5EF2}" type="pres">
      <dgm:prSet presAssocID="{327E95CC-72DB-4D89-9009-949F44AB6C86}" presName="hierRoot3" presStyleCnt="0"/>
      <dgm:spPr/>
    </dgm:pt>
    <dgm:pt modelId="{9412B61F-CBEB-4E98-AE72-035FEF348996}" type="pres">
      <dgm:prSet presAssocID="{327E95CC-72DB-4D89-9009-949F44AB6C86}" presName="composite3" presStyleCnt="0"/>
      <dgm:spPr/>
    </dgm:pt>
    <dgm:pt modelId="{2C4E447E-00F5-43AF-8687-F394F97F343F}" type="pres">
      <dgm:prSet presAssocID="{327E95CC-72DB-4D89-9009-949F44AB6C86}" presName="background3" presStyleLbl="node3" presStyleIdx="4" presStyleCnt="16"/>
      <dgm:spPr/>
    </dgm:pt>
    <dgm:pt modelId="{D5585622-4849-4A99-8DC0-DDCB2DEB36B6}" type="pres">
      <dgm:prSet presAssocID="{327E95CC-72DB-4D89-9009-949F44AB6C86}" presName="text3" presStyleLbl="fgAcc3" presStyleIdx="4" presStyleCnt="16">
        <dgm:presLayoutVars>
          <dgm:chPref val="3"/>
        </dgm:presLayoutVars>
      </dgm:prSet>
      <dgm:spPr/>
    </dgm:pt>
    <dgm:pt modelId="{0C8CAD7A-84E8-4B76-B343-D88D3BC610D1}" type="pres">
      <dgm:prSet presAssocID="{327E95CC-72DB-4D89-9009-949F44AB6C86}" presName="hierChild4" presStyleCnt="0"/>
      <dgm:spPr/>
    </dgm:pt>
    <dgm:pt modelId="{781C3CE8-CE91-4735-9948-C896D39A9A43}" type="pres">
      <dgm:prSet presAssocID="{F7878FF6-60B9-4151-A9CA-23787D56790C}" presName="Name10" presStyleLbl="parChTrans1D2" presStyleIdx="1" presStyleCnt="4"/>
      <dgm:spPr/>
    </dgm:pt>
    <dgm:pt modelId="{27E57E62-038E-4222-B035-872F81C30351}" type="pres">
      <dgm:prSet presAssocID="{C1471005-5B05-4DF2-BB16-D66E0E5F6521}" presName="hierRoot2" presStyleCnt="0"/>
      <dgm:spPr/>
    </dgm:pt>
    <dgm:pt modelId="{EFD13896-95E4-462D-B3D7-B901D9DEF49F}" type="pres">
      <dgm:prSet presAssocID="{C1471005-5B05-4DF2-BB16-D66E0E5F6521}" presName="composite2" presStyleCnt="0"/>
      <dgm:spPr/>
    </dgm:pt>
    <dgm:pt modelId="{CDD9EA53-63F4-4EA9-95D7-60A3DF1F71D3}" type="pres">
      <dgm:prSet presAssocID="{C1471005-5B05-4DF2-BB16-D66E0E5F6521}" presName="background2" presStyleLbl="node2" presStyleIdx="1" presStyleCnt="4"/>
      <dgm:spPr/>
    </dgm:pt>
    <dgm:pt modelId="{D74C9CB7-3E1E-4CB8-A27A-403D15441B82}" type="pres">
      <dgm:prSet presAssocID="{C1471005-5B05-4DF2-BB16-D66E0E5F6521}" presName="text2" presStyleLbl="fgAcc2" presStyleIdx="1" presStyleCnt="4">
        <dgm:presLayoutVars>
          <dgm:chPref val="3"/>
        </dgm:presLayoutVars>
      </dgm:prSet>
      <dgm:spPr/>
    </dgm:pt>
    <dgm:pt modelId="{5A24C6B7-7E34-4BDB-8AA6-B86CF00FEC56}" type="pres">
      <dgm:prSet presAssocID="{C1471005-5B05-4DF2-BB16-D66E0E5F6521}" presName="hierChild3" presStyleCnt="0"/>
      <dgm:spPr/>
    </dgm:pt>
    <dgm:pt modelId="{0844E19F-D1B6-4B0F-9622-E6ECBEAFBA57}" type="pres">
      <dgm:prSet presAssocID="{9258B04D-AEC4-48E5-9C37-BA2322129B02}" presName="Name17" presStyleLbl="parChTrans1D3" presStyleIdx="5" presStyleCnt="16"/>
      <dgm:spPr/>
    </dgm:pt>
    <dgm:pt modelId="{BD54EB11-5837-4498-AB36-4EB194A49916}" type="pres">
      <dgm:prSet presAssocID="{EF4B0D7A-2700-432D-9F78-A1273BECA80D}" presName="hierRoot3" presStyleCnt="0"/>
      <dgm:spPr/>
    </dgm:pt>
    <dgm:pt modelId="{2BE2DD8D-ACEC-4EC0-A4A7-A9584861BD90}" type="pres">
      <dgm:prSet presAssocID="{EF4B0D7A-2700-432D-9F78-A1273BECA80D}" presName="composite3" presStyleCnt="0"/>
      <dgm:spPr/>
    </dgm:pt>
    <dgm:pt modelId="{5780A4F0-C7FF-4A57-91B1-58B7048CBB4C}" type="pres">
      <dgm:prSet presAssocID="{EF4B0D7A-2700-432D-9F78-A1273BECA80D}" presName="background3" presStyleLbl="node3" presStyleIdx="5" presStyleCnt="16"/>
      <dgm:spPr/>
    </dgm:pt>
    <dgm:pt modelId="{62A66E4B-DA41-401D-8916-1ADF8D6DD4B2}" type="pres">
      <dgm:prSet presAssocID="{EF4B0D7A-2700-432D-9F78-A1273BECA80D}" presName="text3" presStyleLbl="fgAcc3" presStyleIdx="5" presStyleCnt="16">
        <dgm:presLayoutVars>
          <dgm:chPref val="3"/>
        </dgm:presLayoutVars>
      </dgm:prSet>
      <dgm:spPr/>
    </dgm:pt>
    <dgm:pt modelId="{A6A19C4E-B601-4FBC-B2CD-669F65269C6D}" type="pres">
      <dgm:prSet presAssocID="{EF4B0D7A-2700-432D-9F78-A1273BECA80D}" presName="hierChild4" presStyleCnt="0"/>
      <dgm:spPr/>
    </dgm:pt>
    <dgm:pt modelId="{97EB11A6-63E5-4109-BE6B-A4B5C5934D11}" type="pres">
      <dgm:prSet presAssocID="{EB7CCFA5-7D5E-47B5-A6BA-19E9F03ECD2B}" presName="Name17" presStyleLbl="parChTrans1D3" presStyleIdx="6" presStyleCnt="16"/>
      <dgm:spPr/>
    </dgm:pt>
    <dgm:pt modelId="{47C582A6-F64E-480B-BF89-BA7B60FAE14F}" type="pres">
      <dgm:prSet presAssocID="{9967918F-DE50-4E7D-92B9-8A6B9A19CBE8}" presName="hierRoot3" presStyleCnt="0"/>
      <dgm:spPr/>
    </dgm:pt>
    <dgm:pt modelId="{AE82C65C-01E2-4B42-96A6-129DFE705585}" type="pres">
      <dgm:prSet presAssocID="{9967918F-DE50-4E7D-92B9-8A6B9A19CBE8}" presName="composite3" presStyleCnt="0"/>
      <dgm:spPr/>
    </dgm:pt>
    <dgm:pt modelId="{ED4AB57E-1F09-48FB-AAC7-89344F206CDF}" type="pres">
      <dgm:prSet presAssocID="{9967918F-DE50-4E7D-92B9-8A6B9A19CBE8}" presName="background3" presStyleLbl="node3" presStyleIdx="6" presStyleCnt="16"/>
      <dgm:spPr/>
    </dgm:pt>
    <dgm:pt modelId="{1E9609CA-CDFA-4B5E-9D1B-EB0F95D6081F}" type="pres">
      <dgm:prSet presAssocID="{9967918F-DE50-4E7D-92B9-8A6B9A19CBE8}" presName="text3" presStyleLbl="fgAcc3" presStyleIdx="6" presStyleCnt="16">
        <dgm:presLayoutVars>
          <dgm:chPref val="3"/>
        </dgm:presLayoutVars>
      </dgm:prSet>
      <dgm:spPr/>
    </dgm:pt>
    <dgm:pt modelId="{B12AF3CF-2D5F-4AAF-B64C-A2E8B5304073}" type="pres">
      <dgm:prSet presAssocID="{9967918F-DE50-4E7D-92B9-8A6B9A19CBE8}" presName="hierChild4" presStyleCnt="0"/>
      <dgm:spPr/>
    </dgm:pt>
    <dgm:pt modelId="{C06BEB3B-3FC4-41D9-B34F-632B568EABC3}" type="pres">
      <dgm:prSet presAssocID="{30EE25B4-B427-4F6D-B443-9F2D2659004F}" presName="Name17" presStyleLbl="parChTrans1D3" presStyleIdx="7" presStyleCnt="16"/>
      <dgm:spPr/>
    </dgm:pt>
    <dgm:pt modelId="{A3C0E346-8F23-482B-862F-74EE03FD0962}" type="pres">
      <dgm:prSet presAssocID="{EDC5C31E-E5DA-447E-95E4-A1847B6A8D0F}" presName="hierRoot3" presStyleCnt="0"/>
      <dgm:spPr/>
    </dgm:pt>
    <dgm:pt modelId="{0D9A51A8-7CE8-425D-81EF-DA9118FF32D5}" type="pres">
      <dgm:prSet presAssocID="{EDC5C31E-E5DA-447E-95E4-A1847B6A8D0F}" presName="composite3" presStyleCnt="0"/>
      <dgm:spPr/>
    </dgm:pt>
    <dgm:pt modelId="{4C59FBC8-9164-4E75-8E89-B90243CB0A0D}" type="pres">
      <dgm:prSet presAssocID="{EDC5C31E-E5DA-447E-95E4-A1847B6A8D0F}" presName="background3" presStyleLbl="node3" presStyleIdx="7" presStyleCnt="16"/>
      <dgm:spPr/>
    </dgm:pt>
    <dgm:pt modelId="{35BBC290-BC06-4227-BB22-3F834F03D911}" type="pres">
      <dgm:prSet presAssocID="{EDC5C31E-E5DA-447E-95E4-A1847B6A8D0F}" presName="text3" presStyleLbl="fgAcc3" presStyleIdx="7" presStyleCnt="16">
        <dgm:presLayoutVars>
          <dgm:chPref val="3"/>
        </dgm:presLayoutVars>
      </dgm:prSet>
      <dgm:spPr/>
    </dgm:pt>
    <dgm:pt modelId="{557CB305-7C48-4C1D-9F2E-57A159BB1A2E}" type="pres">
      <dgm:prSet presAssocID="{EDC5C31E-E5DA-447E-95E4-A1847B6A8D0F}" presName="hierChild4" presStyleCnt="0"/>
      <dgm:spPr/>
    </dgm:pt>
    <dgm:pt modelId="{1348C790-4CA9-4B30-BE65-3F8C4792A546}" type="pres">
      <dgm:prSet presAssocID="{56335A85-96A1-406C-80B5-2E2D62D565D2}" presName="Name17" presStyleLbl="parChTrans1D3" presStyleIdx="8" presStyleCnt="16"/>
      <dgm:spPr/>
    </dgm:pt>
    <dgm:pt modelId="{B3CF9F82-DD18-4475-8910-E457A9C8DBAB}" type="pres">
      <dgm:prSet presAssocID="{15D530D5-E1A0-4FC4-9A7F-2032E1F0AC03}" presName="hierRoot3" presStyleCnt="0"/>
      <dgm:spPr/>
    </dgm:pt>
    <dgm:pt modelId="{6D4BE724-DFEF-46F3-AC46-9784B59AACE1}" type="pres">
      <dgm:prSet presAssocID="{15D530D5-E1A0-4FC4-9A7F-2032E1F0AC03}" presName="composite3" presStyleCnt="0"/>
      <dgm:spPr/>
    </dgm:pt>
    <dgm:pt modelId="{46A31A3A-B05E-4D53-96A2-B286A1C19DF6}" type="pres">
      <dgm:prSet presAssocID="{15D530D5-E1A0-4FC4-9A7F-2032E1F0AC03}" presName="background3" presStyleLbl="node3" presStyleIdx="8" presStyleCnt="16"/>
      <dgm:spPr/>
    </dgm:pt>
    <dgm:pt modelId="{6AAE6F6D-3D9C-4A15-B477-1E3DCE4BE65E}" type="pres">
      <dgm:prSet presAssocID="{15D530D5-E1A0-4FC4-9A7F-2032E1F0AC03}" presName="text3" presStyleLbl="fgAcc3" presStyleIdx="8" presStyleCnt="16">
        <dgm:presLayoutVars>
          <dgm:chPref val="3"/>
        </dgm:presLayoutVars>
      </dgm:prSet>
      <dgm:spPr/>
    </dgm:pt>
    <dgm:pt modelId="{CF3240D8-9D58-4907-A820-90B1959CCC63}" type="pres">
      <dgm:prSet presAssocID="{15D530D5-E1A0-4FC4-9A7F-2032E1F0AC03}" presName="hierChild4" presStyleCnt="0"/>
      <dgm:spPr/>
    </dgm:pt>
    <dgm:pt modelId="{CC2D165B-005B-48DF-A01E-997752D482D0}" type="pres">
      <dgm:prSet presAssocID="{0AB44D31-6136-496E-9CD6-2D7E3D4F1AC0}" presName="Name10" presStyleLbl="parChTrans1D2" presStyleIdx="2" presStyleCnt="4"/>
      <dgm:spPr/>
    </dgm:pt>
    <dgm:pt modelId="{9521307E-6B43-4A7F-AC46-0B8471380825}" type="pres">
      <dgm:prSet presAssocID="{30466047-F0FE-4F88-AC25-217D90DD39A7}" presName="hierRoot2" presStyleCnt="0"/>
      <dgm:spPr/>
    </dgm:pt>
    <dgm:pt modelId="{95A30D7A-EC20-4C43-9CA1-B72DF10D5803}" type="pres">
      <dgm:prSet presAssocID="{30466047-F0FE-4F88-AC25-217D90DD39A7}" presName="composite2" presStyleCnt="0"/>
      <dgm:spPr/>
    </dgm:pt>
    <dgm:pt modelId="{53E35B01-9642-4AD2-825D-D7BA2DA9DC3C}" type="pres">
      <dgm:prSet presAssocID="{30466047-F0FE-4F88-AC25-217D90DD39A7}" presName="background2" presStyleLbl="node2" presStyleIdx="2" presStyleCnt="4"/>
      <dgm:spPr/>
    </dgm:pt>
    <dgm:pt modelId="{4B6097C7-D48E-46E5-8B41-6D3E06309CBB}" type="pres">
      <dgm:prSet presAssocID="{30466047-F0FE-4F88-AC25-217D90DD39A7}" presName="text2" presStyleLbl="fgAcc2" presStyleIdx="2" presStyleCnt="4">
        <dgm:presLayoutVars>
          <dgm:chPref val="3"/>
        </dgm:presLayoutVars>
      </dgm:prSet>
      <dgm:spPr/>
    </dgm:pt>
    <dgm:pt modelId="{F10B46EF-393B-4023-B83D-A74969B4939D}" type="pres">
      <dgm:prSet presAssocID="{30466047-F0FE-4F88-AC25-217D90DD39A7}" presName="hierChild3" presStyleCnt="0"/>
      <dgm:spPr/>
    </dgm:pt>
    <dgm:pt modelId="{A954BE47-7F47-4F57-B058-6629D2E0F94B}" type="pres">
      <dgm:prSet presAssocID="{21A65CB2-9B48-4022-A8EB-5B51CC3E5BE3}" presName="Name17" presStyleLbl="parChTrans1D3" presStyleIdx="9" presStyleCnt="16"/>
      <dgm:spPr/>
    </dgm:pt>
    <dgm:pt modelId="{92EF4B99-CC80-4BE2-8684-5437E346BAF4}" type="pres">
      <dgm:prSet presAssocID="{DF6E980A-5D39-4EB8-8B78-3A471CC8014A}" presName="hierRoot3" presStyleCnt="0"/>
      <dgm:spPr/>
    </dgm:pt>
    <dgm:pt modelId="{B2165B17-5283-4E06-A7A2-76EC6A52D56F}" type="pres">
      <dgm:prSet presAssocID="{DF6E980A-5D39-4EB8-8B78-3A471CC8014A}" presName="composite3" presStyleCnt="0"/>
      <dgm:spPr/>
    </dgm:pt>
    <dgm:pt modelId="{256147D0-A780-4CC0-B45F-314E9BD39171}" type="pres">
      <dgm:prSet presAssocID="{DF6E980A-5D39-4EB8-8B78-3A471CC8014A}" presName="background3" presStyleLbl="node3" presStyleIdx="9" presStyleCnt="16"/>
      <dgm:spPr/>
    </dgm:pt>
    <dgm:pt modelId="{1DEDAB2F-706B-4335-A522-D6485E72083C}" type="pres">
      <dgm:prSet presAssocID="{DF6E980A-5D39-4EB8-8B78-3A471CC8014A}" presName="text3" presStyleLbl="fgAcc3" presStyleIdx="9" presStyleCnt="16">
        <dgm:presLayoutVars>
          <dgm:chPref val="3"/>
        </dgm:presLayoutVars>
      </dgm:prSet>
      <dgm:spPr/>
    </dgm:pt>
    <dgm:pt modelId="{FDDC923B-AE60-4765-B0A5-9A14C6FA069B}" type="pres">
      <dgm:prSet presAssocID="{DF6E980A-5D39-4EB8-8B78-3A471CC8014A}" presName="hierChild4" presStyleCnt="0"/>
      <dgm:spPr/>
    </dgm:pt>
    <dgm:pt modelId="{C154EA67-01C5-4663-A71E-8F16D0DF4BD0}" type="pres">
      <dgm:prSet presAssocID="{2B8E2473-38E7-4556-A0E0-6A05F49F2933}" presName="Name17" presStyleLbl="parChTrans1D3" presStyleIdx="10" presStyleCnt="16"/>
      <dgm:spPr/>
    </dgm:pt>
    <dgm:pt modelId="{318BB8CA-4BA2-4B79-853B-7EB108047B6F}" type="pres">
      <dgm:prSet presAssocID="{CDF2B5D2-F364-4399-A75E-6B5D469CF907}" presName="hierRoot3" presStyleCnt="0"/>
      <dgm:spPr/>
    </dgm:pt>
    <dgm:pt modelId="{E2074FD4-6523-49CA-9BA0-CEB4E00F0B8A}" type="pres">
      <dgm:prSet presAssocID="{CDF2B5D2-F364-4399-A75E-6B5D469CF907}" presName="composite3" presStyleCnt="0"/>
      <dgm:spPr/>
    </dgm:pt>
    <dgm:pt modelId="{454EE25E-B7EC-4EEB-B58E-CBBE87547EA9}" type="pres">
      <dgm:prSet presAssocID="{CDF2B5D2-F364-4399-A75E-6B5D469CF907}" presName="background3" presStyleLbl="node3" presStyleIdx="10" presStyleCnt="16"/>
      <dgm:spPr/>
    </dgm:pt>
    <dgm:pt modelId="{D2AE3116-932E-4DDD-B029-D0D5A79B9879}" type="pres">
      <dgm:prSet presAssocID="{CDF2B5D2-F364-4399-A75E-6B5D469CF907}" presName="text3" presStyleLbl="fgAcc3" presStyleIdx="10" presStyleCnt="16">
        <dgm:presLayoutVars>
          <dgm:chPref val="3"/>
        </dgm:presLayoutVars>
      </dgm:prSet>
      <dgm:spPr/>
    </dgm:pt>
    <dgm:pt modelId="{6EA95983-A1F8-469D-B6DC-8E1FA54403D8}" type="pres">
      <dgm:prSet presAssocID="{CDF2B5D2-F364-4399-A75E-6B5D469CF907}" presName="hierChild4" presStyleCnt="0"/>
      <dgm:spPr/>
    </dgm:pt>
    <dgm:pt modelId="{AAF1CAEB-1009-4319-B4B8-B7CBCD77CB53}" type="pres">
      <dgm:prSet presAssocID="{8D3E6FB3-33E2-4C66-AFD8-49FE7709397F}" presName="Name17" presStyleLbl="parChTrans1D3" presStyleIdx="11" presStyleCnt="16"/>
      <dgm:spPr/>
    </dgm:pt>
    <dgm:pt modelId="{AAF32998-F29B-4C33-98EB-E155DA05A9C6}" type="pres">
      <dgm:prSet presAssocID="{6BB8FA0A-99CF-41C0-8D67-13A9C7705698}" presName="hierRoot3" presStyleCnt="0"/>
      <dgm:spPr/>
    </dgm:pt>
    <dgm:pt modelId="{4E4210F5-3D43-43A4-BF4F-2361D69778FB}" type="pres">
      <dgm:prSet presAssocID="{6BB8FA0A-99CF-41C0-8D67-13A9C7705698}" presName="composite3" presStyleCnt="0"/>
      <dgm:spPr/>
    </dgm:pt>
    <dgm:pt modelId="{C2113D79-F0B1-41BA-B1CF-68718FD139D9}" type="pres">
      <dgm:prSet presAssocID="{6BB8FA0A-99CF-41C0-8D67-13A9C7705698}" presName="background3" presStyleLbl="node3" presStyleIdx="11" presStyleCnt="16"/>
      <dgm:spPr/>
    </dgm:pt>
    <dgm:pt modelId="{D84EFCB9-91D3-4879-B042-7770263A8DA1}" type="pres">
      <dgm:prSet presAssocID="{6BB8FA0A-99CF-41C0-8D67-13A9C7705698}" presName="text3" presStyleLbl="fgAcc3" presStyleIdx="11" presStyleCnt="16">
        <dgm:presLayoutVars>
          <dgm:chPref val="3"/>
        </dgm:presLayoutVars>
      </dgm:prSet>
      <dgm:spPr/>
    </dgm:pt>
    <dgm:pt modelId="{D0D8FA60-F3A0-4535-A6C9-9D82AFE7493B}" type="pres">
      <dgm:prSet presAssocID="{6BB8FA0A-99CF-41C0-8D67-13A9C7705698}" presName="hierChild4" presStyleCnt="0"/>
      <dgm:spPr/>
    </dgm:pt>
    <dgm:pt modelId="{E409B7DF-7D97-4F65-BE3B-3C4963B6FB32}" type="pres">
      <dgm:prSet presAssocID="{670BFA7F-B29C-4040-AFB0-087B2E2CAAA0}" presName="Name17" presStyleLbl="parChTrans1D3" presStyleIdx="12" presStyleCnt="16"/>
      <dgm:spPr/>
    </dgm:pt>
    <dgm:pt modelId="{7337DE06-F2E5-4C9D-87F0-FE12CA31826C}" type="pres">
      <dgm:prSet presAssocID="{7DF44855-7947-4CA3-ACF3-9B8DF52A793A}" presName="hierRoot3" presStyleCnt="0"/>
      <dgm:spPr/>
    </dgm:pt>
    <dgm:pt modelId="{3B58A951-9817-40AE-8C69-ECC67DCD7616}" type="pres">
      <dgm:prSet presAssocID="{7DF44855-7947-4CA3-ACF3-9B8DF52A793A}" presName="composite3" presStyleCnt="0"/>
      <dgm:spPr/>
    </dgm:pt>
    <dgm:pt modelId="{76FC6BE3-5309-4E8D-A762-80188F6F501A}" type="pres">
      <dgm:prSet presAssocID="{7DF44855-7947-4CA3-ACF3-9B8DF52A793A}" presName="background3" presStyleLbl="node3" presStyleIdx="12" presStyleCnt="16"/>
      <dgm:spPr/>
    </dgm:pt>
    <dgm:pt modelId="{EEB21D42-5369-4D68-BDB0-96885DC6153B}" type="pres">
      <dgm:prSet presAssocID="{7DF44855-7947-4CA3-ACF3-9B8DF52A793A}" presName="text3" presStyleLbl="fgAcc3" presStyleIdx="12" presStyleCnt="16">
        <dgm:presLayoutVars>
          <dgm:chPref val="3"/>
        </dgm:presLayoutVars>
      </dgm:prSet>
      <dgm:spPr/>
    </dgm:pt>
    <dgm:pt modelId="{FF976B99-BB68-45DB-A7A5-35754D25EA27}" type="pres">
      <dgm:prSet presAssocID="{7DF44855-7947-4CA3-ACF3-9B8DF52A793A}" presName="hierChild4" presStyleCnt="0"/>
      <dgm:spPr/>
    </dgm:pt>
    <dgm:pt modelId="{D9C623D2-6FED-4521-93E3-FF032AA2F652}" type="pres">
      <dgm:prSet presAssocID="{7C8EC1D7-053E-429C-BC9C-FB92D990D1C6}" presName="Name17" presStyleLbl="parChTrans1D3" presStyleIdx="13" presStyleCnt="16"/>
      <dgm:spPr/>
    </dgm:pt>
    <dgm:pt modelId="{3C780F8B-58A4-45B9-BEEA-E06F5369D186}" type="pres">
      <dgm:prSet presAssocID="{CB9A61D3-682E-48EC-8314-AF25647A3C0A}" presName="hierRoot3" presStyleCnt="0"/>
      <dgm:spPr/>
    </dgm:pt>
    <dgm:pt modelId="{A4C956AD-3A50-472A-B773-48738B75CCB3}" type="pres">
      <dgm:prSet presAssocID="{CB9A61D3-682E-48EC-8314-AF25647A3C0A}" presName="composite3" presStyleCnt="0"/>
      <dgm:spPr/>
    </dgm:pt>
    <dgm:pt modelId="{F8114076-9FB0-4041-8C19-E127C6300E4B}" type="pres">
      <dgm:prSet presAssocID="{CB9A61D3-682E-48EC-8314-AF25647A3C0A}" presName="background3" presStyleLbl="node3" presStyleIdx="13" presStyleCnt="16"/>
      <dgm:spPr/>
    </dgm:pt>
    <dgm:pt modelId="{DAD56344-6661-4D6D-9C1F-FB6ACB9F8150}" type="pres">
      <dgm:prSet presAssocID="{CB9A61D3-682E-48EC-8314-AF25647A3C0A}" presName="text3" presStyleLbl="fgAcc3" presStyleIdx="13" presStyleCnt="16">
        <dgm:presLayoutVars>
          <dgm:chPref val="3"/>
        </dgm:presLayoutVars>
      </dgm:prSet>
      <dgm:spPr/>
    </dgm:pt>
    <dgm:pt modelId="{5EAC82CC-52B2-4E7C-AC36-E31D090FC15A}" type="pres">
      <dgm:prSet presAssocID="{CB9A61D3-682E-48EC-8314-AF25647A3C0A}" presName="hierChild4" presStyleCnt="0"/>
      <dgm:spPr/>
    </dgm:pt>
    <dgm:pt modelId="{017FBA95-269E-4097-A152-34D1EE7DA873}" type="pres">
      <dgm:prSet presAssocID="{E2C79341-3AAB-4913-98D9-8F6049D3F095}" presName="Name10" presStyleLbl="parChTrans1D2" presStyleIdx="3" presStyleCnt="4"/>
      <dgm:spPr/>
    </dgm:pt>
    <dgm:pt modelId="{10653117-6295-4BB2-8148-751D4AB53620}" type="pres">
      <dgm:prSet presAssocID="{22FBA820-C10B-4D03-BAD0-D5B78F0F77DF}" presName="hierRoot2" presStyleCnt="0"/>
      <dgm:spPr/>
    </dgm:pt>
    <dgm:pt modelId="{338CB4A3-1C0A-4E4E-95DF-2E0936FBD05F}" type="pres">
      <dgm:prSet presAssocID="{22FBA820-C10B-4D03-BAD0-D5B78F0F77DF}" presName="composite2" presStyleCnt="0"/>
      <dgm:spPr/>
    </dgm:pt>
    <dgm:pt modelId="{F14F0D8F-8C90-41B8-94DF-6F93E2DBE3C7}" type="pres">
      <dgm:prSet presAssocID="{22FBA820-C10B-4D03-BAD0-D5B78F0F77DF}" presName="background2" presStyleLbl="node2" presStyleIdx="3" presStyleCnt="4"/>
      <dgm:spPr/>
    </dgm:pt>
    <dgm:pt modelId="{C90DACA9-4D16-4FA7-B192-B96412BAD7CD}" type="pres">
      <dgm:prSet presAssocID="{22FBA820-C10B-4D03-BAD0-D5B78F0F77DF}" presName="text2" presStyleLbl="fgAcc2" presStyleIdx="3" presStyleCnt="4">
        <dgm:presLayoutVars>
          <dgm:chPref val="3"/>
        </dgm:presLayoutVars>
      </dgm:prSet>
      <dgm:spPr/>
    </dgm:pt>
    <dgm:pt modelId="{E70C9C18-145B-42AF-8718-EBAC9F538181}" type="pres">
      <dgm:prSet presAssocID="{22FBA820-C10B-4D03-BAD0-D5B78F0F77DF}" presName="hierChild3" presStyleCnt="0"/>
      <dgm:spPr/>
    </dgm:pt>
    <dgm:pt modelId="{0B8AFFE1-E77E-41E4-8881-A508F0691D59}" type="pres">
      <dgm:prSet presAssocID="{6EF9D0FD-D003-48A9-A409-531872A0C57A}" presName="Name17" presStyleLbl="parChTrans1D3" presStyleIdx="14" presStyleCnt="16"/>
      <dgm:spPr/>
    </dgm:pt>
    <dgm:pt modelId="{573E320D-BC16-47F3-A549-5AEAF29C118A}" type="pres">
      <dgm:prSet presAssocID="{3AE3F3DE-1787-4CD1-B18D-2A2737A56FBB}" presName="hierRoot3" presStyleCnt="0"/>
      <dgm:spPr/>
    </dgm:pt>
    <dgm:pt modelId="{AA581785-537B-4733-95C0-78148D4EC771}" type="pres">
      <dgm:prSet presAssocID="{3AE3F3DE-1787-4CD1-B18D-2A2737A56FBB}" presName="composite3" presStyleCnt="0"/>
      <dgm:spPr/>
    </dgm:pt>
    <dgm:pt modelId="{F38B83CC-C2BA-4E08-B2F7-512AE9FE06D2}" type="pres">
      <dgm:prSet presAssocID="{3AE3F3DE-1787-4CD1-B18D-2A2737A56FBB}" presName="background3" presStyleLbl="node3" presStyleIdx="14" presStyleCnt="16"/>
      <dgm:spPr/>
    </dgm:pt>
    <dgm:pt modelId="{94DF7425-D9FB-4832-B60C-2800BFFEEDC8}" type="pres">
      <dgm:prSet presAssocID="{3AE3F3DE-1787-4CD1-B18D-2A2737A56FBB}" presName="text3" presStyleLbl="fgAcc3" presStyleIdx="14" presStyleCnt="16">
        <dgm:presLayoutVars>
          <dgm:chPref val="3"/>
        </dgm:presLayoutVars>
      </dgm:prSet>
      <dgm:spPr/>
    </dgm:pt>
    <dgm:pt modelId="{9E554839-C54A-4D78-8381-BE1EAAFD1C7A}" type="pres">
      <dgm:prSet presAssocID="{3AE3F3DE-1787-4CD1-B18D-2A2737A56FBB}" presName="hierChild4" presStyleCnt="0"/>
      <dgm:spPr/>
    </dgm:pt>
    <dgm:pt modelId="{3D063907-5187-471D-9787-5D9054F228D8}" type="pres">
      <dgm:prSet presAssocID="{193850C3-A9F6-489D-B1F2-B3A7520FED82}" presName="Name17" presStyleLbl="parChTrans1D3" presStyleIdx="15" presStyleCnt="16"/>
      <dgm:spPr/>
    </dgm:pt>
    <dgm:pt modelId="{3ED067CB-D21A-4A5D-B8A3-C9E7207D2C2A}" type="pres">
      <dgm:prSet presAssocID="{DEC11213-A609-4D3F-AC62-1E0143325541}" presName="hierRoot3" presStyleCnt="0"/>
      <dgm:spPr/>
    </dgm:pt>
    <dgm:pt modelId="{F7CF0CCF-D30A-4E95-B51C-F3D1B7955F30}" type="pres">
      <dgm:prSet presAssocID="{DEC11213-A609-4D3F-AC62-1E0143325541}" presName="composite3" presStyleCnt="0"/>
      <dgm:spPr/>
    </dgm:pt>
    <dgm:pt modelId="{997C7F61-DE76-426B-A649-E99835D58DD9}" type="pres">
      <dgm:prSet presAssocID="{DEC11213-A609-4D3F-AC62-1E0143325541}" presName="background3" presStyleLbl="node3" presStyleIdx="15" presStyleCnt="16"/>
      <dgm:spPr/>
    </dgm:pt>
    <dgm:pt modelId="{D49F680C-89C7-4824-91BA-7A452B549A12}" type="pres">
      <dgm:prSet presAssocID="{DEC11213-A609-4D3F-AC62-1E0143325541}" presName="text3" presStyleLbl="fgAcc3" presStyleIdx="15" presStyleCnt="16">
        <dgm:presLayoutVars>
          <dgm:chPref val="3"/>
        </dgm:presLayoutVars>
      </dgm:prSet>
      <dgm:spPr/>
    </dgm:pt>
    <dgm:pt modelId="{CBEFC45D-B92C-4AB6-9F70-D1E33DD8A017}" type="pres">
      <dgm:prSet presAssocID="{DEC11213-A609-4D3F-AC62-1E0143325541}" presName="hierChild4" presStyleCnt="0"/>
      <dgm:spPr/>
    </dgm:pt>
  </dgm:ptLst>
  <dgm:cxnLst>
    <dgm:cxn modelId="{13407801-F0A4-428E-B774-7844083C80DB}" type="presOf" srcId="{CDF2B5D2-F364-4399-A75E-6B5D469CF907}" destId="{D2AE3116-932E-4DDD-B029-D0D5A79B9879}" srcOrd="0" destOrd="0" presId="urn:microsoft.com/office/officeart/2005/8/layout/hierarchy1"/>
    <dgm:cxn modelId="{821BD002-ECB0-479B-ACC1-31ED2AFAF546}" type="presOf" srcId="{30466047-F0FE-4F88-AC25-217D90DD39A7}" destId="{4B6097C7-D48E-46E5-8B41-6D3E06309CBB}" srcOrd="0" destOrd="0" presId="urn:microsoft.com/office/officeart/2005/8/layout/hierarchy1"/>
    <dgm:cxn modelId="{F3F2B704-405D-4F55-937A-4DAFDB51F825}" type="presOf" srcId="{22FBA820-C10B-4D03-BAD0-D5B78F0F77DF}" destId="{C90DACA9-4D16-4FA7-B192-B96412BAD7CD}" srcOrd="0" destOrd="0" presId="urn:microsoft.com/office/officeart/2005/8/layout/hierarchy1"/>
    <dgm:cxn modelId="{E7FF4C06-0B52-465F-85B0-C834146442FA}" type="presOf" srcId="{6EF9D0FD-D003-48A9-A409-531872A0C57A}" destId="{0B8AFFE1-E77E-41E4-8881-A508F0691D59}" srcOrd="0" destOrd="0" presId="urn:microsoft.com/office/officeart/2005/8/layout/hierarchy1"/>
    <dgm:cxn modelId="{8FE4BE14-2E19-4C9C-B781-2237815BEC73}" srcId="{30466047-F0FE-4F88-AC25-217D90DD39A7}" destId="{CDF2B5D2-F364-4399-A75E-6B5D469CF907}" srcOrd="1" destOrd="0" parTransId="{2B8E2473-38E7-4556-A0E0-6A05F49F2933}" sibTransId="{7B416379-E40D-4EB2-A2F0-F89B584AFC83}"/>
    <dgm:cxn modelId="{AA7BCB15-7E00-457A-B1A7-D2BE4B0815BC}" srcId="{30466047-F0FE-4F88-AC25-217D90DD39A7}" destId="{DF6E980A-5D39-4EB8-8B78-3A471CC8014A}" srcOrd="0" destOrd="0" parTransId="{21A65CB2-9B48-4022-A8EB-5B51CC3E5BE3}" sibTransId="{090DA0E5-4B8C-4743-9CC6-91DCB96F9F50}"/>
    <dgm:cxn modelId="{75F4DA1B-022D-4831-890F-7688B7FDF858}" type="presOf" srcId="{60E36C87-9A65-4CEB-93E4-6D8E34293611}" destId="{9BB2D210-6281-47E6-B2F3-8672E1A6565E}" srcOrd="0" destOrd="0" presId="urn:microsoft.com/office/officeart/2005/8/layout/hierarchy1"/>
    <dgm:cxn modelId="{9E3BF920-0CD0-4DC4-92FB-6E9D9EBDE81D}" type="presOf" srcId="{21A65CB2-9B48-4022-A8EB-5B51CC3E5BE3}" destId="{A954BE47-7F47-4F57-B058-6629D2E0F94B}" srcOrd="0" destOrd="0" presId="urn:microsoft.com/office/officeart/2005/8/layout/hierarchy1"/>
    <dgm:cxn modelId="{D6E8BB21-DB55-4D15-B4BC-8ED765B4E18F}" type="presOf" srcId="{71514FEE-DE41-40AF-B888-9F20438AD659}" destId="{E6C864F8-85F3-40DD-A73C-4C56096D1454}" srcOrd="0" destOrd="0" presId="urn:microsoft.com/office/officeart/2005/8/layout/hierarchy1"/>
    <dgm:cxn modelId="{A1D94623-F030-4BA6-9501-2D0361AF4264}" type="presOf" srcId="{08A542A3-F55B-4DBF-B390-49F45864E61D}" destId="{305A0950-B9D8-4AFC-947B-044A559E3A64}" srcOrd="0" destOrd="0" presId="urn:microsoft.com/office/officeart/2005/8/layout/hierarchy1"/>
    <dgm:cxn modelId="{2BB77526-A5C2-46C0-A110-BC6464F3CC54}" srcId="{22FBA820-C10B-4D03-BAD0-D5B78F0F77DF}" destId="{3AE3F3DE-1787-4CD1-B18D-2A2737A56FBB}" srcOrd="0" destOrd="0" parTransId="{6EF9D0FD-D003-48A9-A409-531872A0C57A}" sibTransId="{132A48BD-8236-4658-9F46-A9AB1A21D6DC}"/>
    <dgm:cxn modelId="{46952E27-3718-4F03-AB90-025710CD1865}" type="presOf" srcId="{AB8AB11B-8377-4250-A2C1-A178A30E13B0}" destId="{8D7AE77E-348B-4096-A6E5-A14C61AF7785}" srcOrd="0" destOrd="0" presId="urn:microsoft.com/office/officeart/2005/8/layout/hierarchy1"/>
    <dgm:cxn modelId="{34CEAF30-3DFE-44D6-91AC-6BA4F5155BBA}" type="presOf" srcId="{30EE25B4-B427-4F6D-B443-9F2D2659004F}" destId="{C06BEB3B-3FC4-41D9-B34F-632B568EABC3}" srcOrd="0" destOrd="0" presId="urn:microsoft.com/office/officeart/2005/8/layout/hierarchy1"/>
    <dgm:cxn modelId="{CA8A3533-E779-4A90-8024-B25DC88B9112}" srcId="{01AFC1F6-ACC1-44D1-8B26-F3D8312BF93B}" destId="{776FF0ED-C92D-43A2-BD2C-015267B56D00}" srcOrd="2" destOrd="0" parTransId="{3F9B149F-CBA5-44F9-88B7-E8F72C44AC29}" sibTransId="{22F6EACA-E565-4A58-8671-2208BD61217D}"/>
    <dgm:cxn modelId="{86F7595B-5BB9-4A50-AB77-8771E59DD549}" type="presOf" srcId="{3AE3F3DE-1787-4CD1-B18D-2A2737A56FBB}" destId="{94DF7425-D9FB-4832-B60C-2800BFFEEDC8}" srcOrd="0" destOrd="0" presId="urn:microsoft.com/office/officeart/2005/8/layout/hierarchy1"/>
    <dgm:cxn modelId="{DE916142-32F3-4276-9BAA-D197DDA1A078}" srcId="{60E36C87-9A65-4CEB-93E4-6D8E34293611}" destId="{6822C9FA-1D72-4909-B13B-A8635CEAC447}" srcOrd="0" destOrd="0" parTransId="{72AE739D-3D58-4042-AA89-D7EA5B6E0251}" sibTransId="{F275402F-ADC6-431B-88A1-D38E9BF8D6EF}"/>
    <dgm:cxn modelId="{7FEA1B63-27A9-45B7-BBB0-2B471CA6E9CC}" type="presOf" srcId="{670BFA7F-B29C-4040-AFB0-087B2E2CAAA0}" destId="{E409B7DF-7D97-4F65-BE3B-3C4963B6FB32}" srcOrd="0" destOrd="0" presId="urn:microsoft.com/office/officeart/2005/8/layout/hierarchy1"/>
    <dgm:cxn modelId="{5F9E9666-0C1F-4536-B29C-B3612C9E3BFB}" type="presOf" srcId="{EB7CCFA5-7D5E-47B5-A6BA-19E9F03ECD2B}" destId="{97EB11A6-63E5-4109-BE6B-A4B5C5934D11}" srcOrd="0" destOrd="0" presId="urn:microsoft.com/office/officeart/2005/8/layout/hierarchy1"/>
    <dgm:cxn modelId="{CA2B8B47-3AA4-49DE-BCFE-5C242E2C562A}" type="presOf" srcId="{EF4B0D7A-2700-432D-9F78-A1273BECA80D}" destId="{62A66E4B-DA41-401D-8916-1ADF8D6DD4B2}" srcOrd="0" destOrd="0" presId="urn:microsoft.com/office/officeart/2005/8/layout/hierarchy1"/>
    <dgm:cxn modelId="{27F31569-4919-4898-907C-99039B387D2D}" srcId="{01AFC1F6-ACC1-44D1-8B26-F3D8312BF93B}" destId="{08A542A3-F55B-4DBF-B390-49F45864E61D}" srcOrd="3" destOrd="0" parTransId="{4DA85F57-63A4-4D4B-BBD1-B822A7F304E3}" sibTransId="{F2E0C4C8-D8AE-4854-8230-7CEBB5F9DA11}"/>
    <dgm:cxn modelId="{E7139F4A-2889-4FD5-B6D5-A04EFCB72025}" type="presOf" srcId="{2B8E2473-38E7-4556-A0E0-6A05F49F2933}" destId="{C154EA67-01C5-4663-A71E-8F16D0DF4BD0}" srcOrd="0" destOrd="0" presId="urn:microsoft.com/office/officeart/2005/8/layout/hierarchy1"/>
    <dgm:cxn modelId="{0132836B-A18F-4776-A5CB-873C85F64B0A}" srcId="{6822C9FA-1D72-4909-B13B-A8635CEAC447}" destId="{C1471005-5B05-4DF2-BB16-D66E0E5F6521}" srcOrd="1" destOrd="0" parTransId="{F7878FF6-60B9-4151-A9CA-23787D56790C}" sibTransId="{5C0766EC-7AE8-4E5F-AC76-E4EC121081F7}"/>
    <dgm:cxn modelId="{3643196C-539E-4832-8915-EF3C8D9BC52E}" type="presOf" srcId="{4EC9AEF1-6EFF-435B-9BC0-60891F9ECFCB}" destId="{BF32EC3D-4144-4E88-8B6C-7D9AEACAD73E}" srcOrd="0" destOrd="0" presId="urn:microsoft.com/office/officeart/2005/8/layout/hierarchy1"/>
    <dgm:cxn modelId="{5788F96D-761F-4EDE-AF78-EDF59F2C33F6}" srcId="{C1471005-5B05-4DF2-BB16-D66E0E5F6521}" destId="{EDC5C31E-E5DA-447E-95E4-A1847B6A8D0F}" srcOrd="2" destOrd="0" parTransId="{30EE25B4-B427-4F6D-B443-9F2D2659004F}" sibTransId="{3374E047-56B6-4AA2-B582-61C3F8978B30}"/>
    <dgm:cxn modelId="{C5C8C44E-1AF7-48FD-8DD7-78D82013F7C0}" srcId="{C1471005-5B05-4DF2-BB16-D66E0E5F6521}" destId="{15D530D5-E1A0-4FC4-9A7F-2032E1F0AC03}" srcOrd="3" destOrd="0" parTransId="{56335A85-96A1-406C-80B5-2E2D62D565D2}" sibTransId="{1B2A5F46-2C87-427E-BD8F-7398402F7C2E}"/>
    <dgm:cxn modelId="{E57D6451-28A9-4C22-947A-DDEDD59183D7}" type="presOf" srcId="{01AFC1F6-ACC1-44D1-8B26-F3D8312BF93B}" destId="{DE6D7922-7493-45CD-87C2-C11254E0FFDC}" srcOrd="0" destOrd="0" presId="urn:microsoft.com/office/officeart/2005/8/layout/hierarchy1"/>
    <dgm:cxn modelId="{0AEC3977-DE4E-4F4E-8158-CD37C614353B}" type="presOf" srcId="{15D530D5-E1A0-4FC4-9A7F-2032E1F0AC03}" destId="{6AAE6F6D-3D9C-4A15-B477-1E3DCE4BE65E}" srcOrd="0" destOrd="0" presId="urn:microsoft.com/office/officeart/2005/8/layout/hierarchy1"/>
    <dgm:cxn modelId="{BEB7BF57-170C-4D17-AFB0-598B697C6D32}" type="presOf" srcId="{9967918F-DE50-4E7D-92B9-8A6B9A19CBE8}" destId="{1E9609CA-CDFA-4B5E-9D1B-EB0F95D6081F}" srcOrd="0" destOrd="0" presId="urn:microsoft.com/office/officeart/2005/8/layout/hierarchy1"/>
    <dgm:cxn modelId="{B40D0159-88EE-49F0-9B56-54E9AB949199}" type="presOf" srcId="{0AB44D31-6136-496E-9CD6-2D7E3D4F1AC0}" destId="{CC2D165B-005B-48DF-A01E-997752D482D0}" srcOrd="0" destOrd="0" presId="urn:microsoft.com/office/officeart/2005/8/layout/hierarchy1"/>
    <dgm:cxn modelId="{D705725A-65C2-4895-8AF7-84F2193A5941}" type="presOf" srcId="{6BB8FA0A-99CF-41C0-8D67-13A9C7705698}" destId="{D84EFCB9-91D3-4879-B042-7770263A8DA1}" srcOrd="0" destOrd="0" presId="urn:microsoft.com/office/officeart/2005/8/layout/hierarchy1"/>
    <dgm:cxn modelId="{88B23380-8154-4F87-B5BF-CD74FE0AACC5}" type="presOf" srcId="{776FF0ED-C92D-43A2-BD2C-015267B56D00}" destId="{535912D7-E80C-4602-B39D-6D8DBD6F380E}" srcOrd="0" destOrd="0" presId="urn:microsoft.com/office/officeart/2005/8/layout/hierarchy1"/>
    <dgm:cxn modelId="{3BE16D80-DFEE-48A8-B705-8E24F5958255}" type="presOf" srcId="{E2C79341-3AAB-4913-98D9-8F6049D3F095}" destId="{017FBA95-269E-4097-A152-34D1EE7DA873}" srcOrd="0" destOrd="0" presId="urn:microsoft.com/office/officeart/2005/8/layout/hierarchy1"/>
    <dgm:cxn modelId="{2D7B2481-F082-49E8-B804-DDCD4CAAF109}" type="presOf" srcId="{327E95CC-72DB-4D89-9009-949F44AB6C86}" destId="{D5585622-4849-4A99-8DC0-DDCB2DEB36B6}" srcOrd="0" destOrd="0" presId="urn:microsoft.com/office/officeart/2005/8/layout/hierarchy1"/>
    <dgm:cxn modelId="{29BD0083-E57C-474D-95B4-C3761CC203FF}" type="presOf" srcId="{D77802D0-B78F-4F27-9CB4-009696061EFA}" destId="{1659800B-E752-40F6-A4E7-3E17FE3C7421}" srcOrd="0" destOrd="0" presId="urn:microsoft.com/office/officeart/2005/8/layout/hierarchy1"/>
    <dgm:cxn modelId="{133E298A-05E7-4261-876D-46EFADB2F222}" srcId="{6822C9FA-1D72-4909-B13B-A8635CEAC447}" destId="{30466047-F0FE-4F88-AC25-217D90DD39A7}" srcOrd="2" destOrd="0" parTransId="{0AB44D31-6136-496E-9CD6-2D7E3D4F1AC0}" sibTransId="{88DD8886-1769-4C52-B693-BAD10FD1C42C}"/>
    <dgm:cxn modelId="{15EA6790-BD5A-4DF8-A278-2F92D35D7B09}" type="presOf" srcId="{C1471005-5B05-4DF2-BB16-D66E0E5F6521}" destId="{D74C9CB7-3E1E-4CB8-A27A-403D15441B82}" srcOrd="0" destOrd="0" presId="urn:microsoft.com/office/officeart/2005/8/layout/hierarchy1"/>
    <dgm:cxn modelId="{88DE9E90-70C8-46CF-A4B3-A2A8F679A87F}" srcId="{01AFC1F6-ACC1-44D1-8B26-F3D8312BF93B}" destId="{3DD597B3-8A84-4010-94EE-FFAF71A111C7}" srcOrd="0" destOrd="0" parTransId="{AB8AB11B-8377-4250-A2C1-A178A30E13B0}" sibTransId="{3963EBD8-1369-4F74-8CE1-CE67E94F434E}"/>
    <dgm:cxn modelId="{3C97529A-A13B-47FD-BB7F-7E87896FCBF7}" srcId="{C1471005-5B05-4DF2-BB16-D66E0E5F6521}" destId="{9967918F-DE50-4E7D-92B9-8A6B9A19CBE8}" srcOrd="1" destOrd="0" parTransId="{EB7CCFA5-7D5E-47B5-A6BA-19E9F03ECD2B}" sibTransId="{2F74F914-C9F4-4CDB-9486-1A0C5E8136C6}"/>
    <dgm:cxn modelId="{349DEC9A-23AC-4433-84C8-3E03867C7FDA}" type="presOf" srcId="{DF6E980A-5D39-4EB8-8B78-3A471CC8014A}" destId="{1DEDAB2F-706B-4335-A522-D6485E72083C}" srcOrd="0" destOrd="0" presId="urn:microsoft.com/office/officeart/2005/8/layout/hierarchy1"/>
    <dgm:cxn modelId="{3550319B-9721-42D7-AC58-4DC21BAD024A}" srcId="{30466047-F0FE-4F88-AC25-217D90DD39A7}" destId="{7DF44855-7947-4CA3-ACF3-9B8DF52A793A}" srcOrd="3" destOrd="0" parTransId="{670BFA7F-B29C-4040-AFB0-087B2E2CAAA0}" sibTransId="{078A5ABD-E2F3-46FB-A8C3-7BAB4D0F8D3E}"/>
    <dgm:cxn modelId="{F7882D9F-E115-41A7-96B5-5869AAECD0FD}" srcId="{01AFC1F6-ACC1-44D1-8B26-F3D8312BF93B}" destId="{327E95CC-72DB-4D89-9009-949F44AB6C86}" srcOrd="4" destOrd="0" parTransId="{71514FEE-DE41-40AF-B888-9F20438AD659}" sibTransId="{BA8991BF-7274-41B6-8786-74CE5E756A41}"/>
    <dgm:cxn modelId="{56657CA1-864D-427A-8605-34C1C182C908}" srcId="{C1471005-5B05-4DF2-BB16-D66E0E5F6521}" destId="{EF4B0D7A-2700-432D-9F78-A1273BECA80D}" srcOrd="0" destOrd="0" parTransId="{9258B04D-AEC4-48E5-9C37-BA2322129B02}" sibTransId="{69CE75AF-DDBF-41E2-9820-B8FF6373740D}"/>
    <dgm:cxn modelId="{BEC0C3A4-CA11-4C43-895E-5E6B7DEAFEFF}" type="presOf" srcId="{56335A85-96A1-406C-80B5-2E2D62D565D2}" destId="{1348C790-4CA9-4B30-BE65-3F8C4792A546}" srcOrd="0" destOrd="0" presId="urn:microsoft.com/office/officeart/2005/8/layout/hierarchy1"/>
    <dgm:cxn modelId="{03F9D7B3-5130-4FB2-8646-8D9690F1CA92}" type="presOf" srcId="{7C8EC1D7-053E-429C-BC9C-FB92D990D1C6}" destId="{D9C623D2-6FED-4521-93E3-FF032AA2F652}" srcOrd="0" destOrd="0" presId="urn:microsoft.com/office/officeart/2005/8/layout/hierarchy1"/>
    <dgm:cxn modelId="{F9B08CB4-272B-4962-B06D-9E653C6A5E43}" type="presOf" srcId="{DEC11213-A609-4D3F-AC62-1E0143325541}" destId="{D49F680C-89C7-4824-91BA-7A452B549A12}" srcOrd="0" destOrd="0" presId="urn:microsoft.com/office/officeart/2005/8/layout/hierarchy1"/>
    <dgm:cxn modelId="{C772B0B4-F4E4-4078-8131-255FF56CCFF2}" type="presOf" srcId="{6822C9FA-1D72-4909-B13B-A8635CEAC447}" destId="{C16558B3-3DF2-4C9C-8B6F-A09980D7BEE0}" srcOrd="0" destOrd="0" presId="urn:microsoft.com/office/officeart/2005/8/layout/hierarchy1"/>
    <dgm:cxn modelId="{B0732FB5-76E4-4232-B145-14B7696A00F3}" srcId="{22FBA820-C10B-4D03-BAD0-D5B78F0F77DF}" destId="{DEC11213-A609-4D3F-AC62-1E0143325541}" srcOrd="1" destOrd="0" parTransId="{193850C3-A9F6-489D-B1F2-B3A7520FED82}" sibTransId="{D0320F9F-5B7F-458F-AA95-1F0253BC4F4F}"/>
    <dgm:cxn modelId="{192F8AC2-2AFE-4C7C-96F3-53130EA45A2A}" type="presOf" srcId="{7DF44855-7947-4CA3-ACF3-9B8DF52A793A}" destId="{EEB21D42-5369-4D68-BDB0-96885DC6153B}" srcOrd="0" destOrd="0" presId="urn:microsoft.com/office/officeart/2005/8/layout/hierarchy1"/>
    <dgm:cxn modelId="{ACEA29C9-A4C1-40B9-B335-79808ECFC604}" type="presOf" srcId="{3F9B149F-CBA5-44F9-88B7-E8F72C44AC29}" destId="{68C5E1CB-303D-4163-A6F5-350BE0BE270F}" srcOrd="0" destOrd="0" presId="urn:microsoft.com/office/officeart/2005/8/layout/hierarchy1"/>
    <dgm:cxn modelId="{F74FAACF-05E3-477C-B1E3-1EA0DAEDE1C0}" srcId="{30466047-F0FE-4F88-AC25-217D90DD39A7}" destId="{CB9A61D3-682E-48EC-8314-AF25647A3C0A}" srcOrd="4" destOrd="0" parTransId="{7C8EC1D7-053E-429C-BC9C-FB92D990D1C6}" sibTransId="{2A1BF66C-FF70-4553-B256-F5245D410772}"/>
    <dgm:cxn modelId="{A15699D5-1E02-4D92-B0A9-AB9B28BC7235}" type="presOf" srcId="{4DA85F57-63A4-4D4B-BBD1-B822A7F304E3}" destId="{D1EBDD3E-3CC8-477C-971B-F3F5CA1B1C21}" srcOrd="0" destOrd="0" presId="urn:microsoft.com/office/officeart/2005/8/layout/hierarchy1"/>
    <dgm:cxn modelId="{A364D4D7-B578-4B7A-B748-F6B39F93ED81}" srcId="{6822C9FA-1D72-4909-B13B-A8635CEAC447}" destId="{01AFC1F6-ACC1-44D1-8B26-F3D8312BF93B}" srcOrd="0" destOrd="0" parTransId="{D7543A7E-D465-4275-81FF-7FF711CA00D6}" sibTransId="{853E5BC5-9A59-47D7-897D-C559B4DD9B22}"/>
    <dgm:cxn modelId="{A419FBD7-A432-454D-B675-31AEA9AC853F}" type="presOf" srcId="{3DD597B3-8A84-4010-94EE-FFAF71A111C7}" destId="{B81B3700-762C-4DA7-8D98-5E4C8EDFA967}" srcOrd="0" destOrd="0" presId="urn:microsoft.com/office/officeart/2005/8/layout/hierarchy1"/>
    <dgm:cxn modelId="{745BE2D8-7131-407E-B81C-92FBE8127461}" type="presOf" srcId="{8D3E6FB3-33E2-4C66-AFD8-49FE7709397F}" destId="{AAF1CAEB-1009-4319-B4B8-B7CBCD77CB53}" srcOrd="0" destOrd="0" presId="urn:microsoft.com/office/officeart/2005/8/layout/hierarchy1"/>
    <dgm:cxn modelId="{090EC1DA-A585-43BD-BBC9-814EDA6BB9F1}" type="presOf" srcId="{9258B04D-AEC4-48E5-9C37-BA2322129B02}" destId="{0844E19F-D1B6-4B0F-9622-E6ECBEAFBA57}" srcOrd="0" destOrd="0" presId="urn:microsoft.com/office/officeart/2005/8/layout/hierarchy1"/>
    <dgm:cxn modelId="{00F0CADC-D2A4-430A-A5F2-00392BB3DE4C}" srcId="{01AFC1F6-ACC1-44D1-8B26-F3D8312BF93B}" destId="{4EC9AEF1-6EFF-435B-9BC0-60891F9ECFCB}" srcOrd="1" destOrd="0" parTransId="{D77802D0-B78F-4F27-9CB4-009696061EFA}" sibTransId="{BFF1CF07-D254-477F-A14E-6A67BC6820B1}"/>
    <dgm:cxn modelId="{A28609DE-E313-4C54-99BE-5EEDF24DF318}" type="presOf" srcId="{193850C3-A9F6-489D-B1F2-B3A7520FED82}" destId="{3D063907-5187-471D-9787-5D9054F228D8}" srcOrd="0" destOrd="0" presId="urn:microsoft.com/office/officeart/2005/8/layout/hierarchy1"/>
    <dgm:cxn modelId="{E8B44BDE-0C0A-4046-9E82-667A3C403E6F}" srcId="{30466047-F0FE-4F88-AC25-217D90DD39A7}" destId="{6BB8FA0A-99CF-41C0-8D67-13A9C7705698}" srcOrd="2" destOrd="0" parTransId="{8D3E6FB3-33E2-4C66-AFD8-49FE7709397F}" sibTransId="{CAFEF3BC-987C-4F47-976B-2F9C56177AAC}"/>
    <dgm:cxn modelId="{25C38AE0-723A-4D4C-BD26-89F9773F7584}" type="presOf" srcId="{EDC5C31E-E5DA-447E-95E4-A1847B6A8D0F}" destId="{35BBC290-BC06-4227-BB22-3F834F03D911}" srcOrd="0" destOrd="0" presId="urn:microsoft.com/office/officeart/2005/8/layout/hierarchy1"/>
    <dgm:cxn modelId="{1090E9E3-83E3-45EF-AABE-D892D7917A10}" type="presOf" srcId="{F7878FF6-60B9-4151-A9CA-23787D56790C}" destId="{781C3CE8-CE91-4735-9948-C896D39A9A43}" srcOrd="0" destOrd="0" presId="urn:microsoft.com/office/officeart/2005/8/layout/hierarchy1"/>
    <dgm:cxn modelId="{C86525E5-7447-4630-BC31-484A9B94676F}" type="presOf" srcId="{CB9A61D3-682E-48EC-8314-AF25647A3C0A}" destId="{DAD56344-6661-4D6D-9C1F-FB6ACB9F8150}" srcOrd="0" destOrd="0" presId="urn:microsoft.com/office/officeart/2005/8/layout/hierarchy1"/>
    <dgm:cxn modelId="{E22A17F5-EAC5-4C86-937A-9DFCB9BBA5B4}" type="presOf" srcId="{D7543A7E-D465-4275-81FF-7FF711CA00D6}" destId="{A0BE0161-378D-4F9D-BB63-41F58D46B201}" srcOrd="0" destOrd="0" presId="urn:microsoft.com/office/officeart/2005/8/layout/hierarchy1"/>
    <dgm:cxn modelId="{DF78ADF9-B52E-4AB4-ABEF-23510B39C9B9}" srcId="{6822C9FA-1D72-4909-B13B-A8635CEAC447}" destId="{22FBA820-C10B-4D03-BAD0-D5B78F0F77DF}" srcOrd="3" destOrd="0" parTransId="{E2C79341-3AAB-4913-98D9-8F6049D3F095}" sibTransId="{BA4DE534-EADF-4410-9B6A-E350430C676D}"/>
    <dgm:cxn modelId="{875A7E44-1356-419A-95D6-78A58B577EAF}" type="presParOf" srcId="{9BB2D210-6281-47E6-B2F3-8672E1A6565E}" destId="{845A6283-5347-464A-B179-A6165F2C904A}" srcOrd="0" destOrd="0" presId="urn:microsoft.com/office/officeart/2005/8/layout/hierarchy1"/>
    <dgm:cxn modelId="{41910743-13E8-442C-A9A8-1C09AC923C27}" type="presParOf" srcId="{845A6283-5347-464A-B179-A6165F2C904A}" destId="{8AD39776-2EE4-4DEA-897C-E368D81F4D7A}" srcOrd="0" destOrd="0" presId="urn:microsoft.com/office/officeart/2005/8/layout/hierarchy1"/>
    <dgm:cxn modelId="{CDD5876D-78C7-4AAC-9996-DC8843ADE935}" type="presParOf" srcId="{8AD39776-2EE4-4DEA-897C-E368D81F4D7A}" destId="{521E02EF-701B-4D1C-8744-351442823CAA}" srcOrd="0" destOrd="0" presId="urn:microsoft.com/office/officeart/2005/8/layout/hierarchy1"/>
    <dgm:cxn modelId="{E816368A-51EA-48C3-901C-13ADF638ABDA}" type="presParOf" srcId="{8AD39776-2EE4-4DEA-897C-E368D81F4D7A}" destId="{C16558B3-3DF2-4C9C-8B6F-A09980D7BEE0}" srcOrd="1" destOrd="0" presId="urn:microsoft.com/office/officeart/2005/8/layout/hierarchy1"/>
    <dgm:cxn modelId="{0F7705EF-D36F-4487-AA9A-1478C7FAC0E3}" type="presParOf" srcId="{845A6283-5347-464A-B179-A6165F2C904A}" destId="{618BFBC8-6A3A-4A71-A422-49E7AB36EF89}" srcOrd="1" destOrd="0" presId="urn:microsoft.com/office/officeart/2005/8/layout/hierarchy1"/>
    <dgm:cxn modelId="{1915002E-055C-4350-8477-9303FC43A4E1}" type="presParOf" srcId="{618BFBC8-6A3A-4A71-A422-49E7AB36EF89}" destId="{A0BE0161-378D-4F9D-BB63-41F58D46B201}" srcOrd="0" destOrd="0" presId="urn:microsoft.com/office/officeart/2005/8/layout/hierarchy1"/>
    <dgm:cxn modelId="{A109DC01-6B86-4272-A217-6DBEC7E26372}" type="presParOf" srcId="{618BFBC8-6A3A-4A71-A422-49E7AB36EF89}" destId="{8F0F8C0D-6C5D-443D-B5DC-26EDA57D2C96}" srcOrd="1" destOrd="0" presId="urn:microsoft.com/office/officeart/2005/8/layout/hierarchy1"/>
    <dgm:cxn modelId="{7219856D-727F-40FD-B696-D2EAE3640299}" type="presParOf" srcId="{8F0F8C0D-6C5D-443D-B5DC-26EDA57D2C96}" destId="{3A21277C-C024-4036-B44F-B588EA61D8BE}" srcOrd="0" destOrd="0" presId="urn:microsoft.com/office/officeart/2005/8/layout/hierarchy1"/>
    <dgm:cxn modelId="{E42B1294-EE08-4ED4-AD78-361520849DA9}" type="presParOf" srcId="{3A21277C-C024-4036-B44F-B588EA61D8BE}" destId="{56D163F7-636B-4034-A710-653F1817FA35}" srcOrd="0" destOrd="0" presId="urn:microsoft.com/office/officeart/2005/8/layout/hierarchy1"/>
    <dgm:cxn modelId="{DF656B8A-3D26-4EE1-9155-39D0A57C558D}" type="presParOf" srcId="{3A21277C-C024-4036-B44F-B588EA61D8BE}" destId="{DE6D7922-7493-45CD-87C2-C11254E0FFDC}" srcOrd="1" destOrd="0" presId="urn:microsoft.com/office/officeart/2005/8/layout/hierarchy1"/>
    <dgm:cxn modelId="{0A04E760-C836-45F1-898A-8523E4428F64}" type="presParOf" srcId="{8F0F8C0D-6C5D-443D-B5DC-26EDA57D2C96}" destId="{726BEDCC-79FC-4EDC-BA04-4C62AF59B1EC}" srcOrd="1" destOrd="0" presId="urn:microsoft.com/office/officeart/2005/8/layout/hierarchy1"/>
    <dgm:cxn modelId="{CA1C1DFD-F72C-4F48-BC4B-BB23D6430290}" type="presParOf" srcId="{726BEDCC-79FC-4EDC-BA04-4C62AF59B1EC}" destId="{8D7AE77E-348B-4096-A6E5-A14C61AF7785}" srcOrd="0" destOrd="0" presId="urn:microsoft.com/office/officeart/2005/8/layout/hierarchy1"/>
    <dgm:cxn modelId="{2C4935FB-A882-48AC-8D28-996C71D2F89C}" type="presParOf" srcId="{726BEDCC-79FC-4EDC-BA04-4C62AF59B1EC}" destId="{4660E28C-C97A-4245-AF9A-CD16DBD868AA}" srcOrd="1" destOrd="0" presId="urn:microsoft.com/office/officeart/2005/8/layout/hierarchy1"/>
    <dgm:cxn modelId="{20BB6515-BACF-4D82-84FB-55D00CA31DF7}" type="presParOf" srcId="{4660E28C-C97A-4245-AF9A-CD16DBD868AA}" destId="{59C5C74F-9290-4D75-AFAF-C9F427121F98}" srcOrd="0" destOrd="0" presId="urn:microsoft.com/office/officeart/2005/8/layout/hierarchy1"/>
    <dgm:cxn modelId="{E67A884E-E5E4-4CE8-A823-01F31A83C540}" type="presParOf" srcId="{59C5C74F-9290-4D75-AFAF-C9F427121F98}" destId="{992E759A-670B-4982-96B9-00DAD4CAF5C6}" srcOrd="0" destOrd="0" presId="urn:microsoft.com/office/officeart/2005/8/layout/hierarchy1"/>
    <dgm:cxn modelId="{B09385BF-A7CE-4E58-A3D4-9FDC136414DE}" type="presParOf" srcId="{59C5C74F-9290-4D75-AFAF-C9F427121F98}" destId="{B81B3700-762C-4DA7-8D98-5E4C8EDFA967}" srcOrd="1" destOrd="0" presId="urn:microsoft.com/office/officeart/2005/8/layout/hierarchy1"/>
    <dgm:cxn modelId="{B3199261-5EE1-43CA-AACB-450C493E4247}" type="presParOf" srcId="{4660E28C-C97A-4245-AF9A-CD16DBD868AA}" destId="{5548F348-2AA2-4205-8790-F4BA1BD1DFFD}" srcOrd="1" destOrd="0" presId="urn:microsoft.com/office/officeart/2005/8/layout/hierarchy1"/>
    <dgm:cxn modelId="{11BB9898-64FA-4139-933B-441AE86BC736}" type="presParOf" srcId="{726BEDCC-79FC-4EDC-BA04-4C62AF59B1EC}" destId="{1659800B-E752-40F6-A4E7-3E17FE3C7421}" srcOrd="2" destOrd="0" presId="urn:microsoft.com/office/officeart/2005/8/layout/hierarchy1"/>
    <dgm:cxn modelId="{15529F05-5251-45E4-BD97-0690A4370498}" type="presParOf" srcId="{726BEDCC-79FC-4EDC-BA04-4C62AF59B1EC}" destId="{CD32985B-9110-49F3-9221-72CB2C9505B1}" srcOrd="3" destOrd="0" presId="urn:microsoft.com/office/officeart/2005/8/layout/hierarchy1"/>
    <dgm:cxn modelId="{175B7F33-3D7B-49F1-BEF7-D9432A175CB3}" type="presParOf" srcId="{CD32985B-9110-49F3-9221-72CB2C9505B1}" destId="{78005517-3723-4188-AA2C-B984D86443A4}" srcOrd="0" destOrd="0" presId="urn:microsoft.com/office/officeart/2005/8/layout/hierarchy1"/>
    <dgm:cxn modelId="{C1205935-1920-49D7-8ACF-AEA5C59FC886}" type="presParOf" srcId="{78005517-3723-4188-AA2C-B984D86443A4}" destId="{4E0CDB23-EF4A-45A9-895E-5B6A16F2BA1F}" srcOrd="0" destOrd="0" presId="urn:microsoft.com/office/officeart/2005/8/layout/hierarchy1"/>
    <dgm:cxn modelId="{3AF609DB-EBEB-4C30-AFF9-83E61072DF8E}" type="presParOf" srcId="{78005517-3723-4188-AA2C-B984D86443A4}" destId="{BF32EC3D-4144-4E88-8B6C-7D9AEACAD73E}" srcOrd="1" destOrd="0" presId="urn:microsoft.com/office/officeart/2005/8/layout/hierarchy1"/>
    <dgm:cxn modelId="{B3F9D5FC-990B-40F0-82FD-D5CBF6D8D174}" type="presParOf" srcId="{CD32985B-9110-49F3-9221-72CB2C9505B1}" destId="{DB8DEDFA-500F-4FDD-8E94-91280BF3F2A3}" srcOrd="1" destOrd="0" presId="urn:microsoft.com/office/officeart/2005/8/layout/hierarchy1"/>
    <dgm:cxn modelId="{95A54922-7780-41DD-8FB6-6969F3E355E6}" type="presParOf" srcId="{726BEDCC-79FC-4EDC-BA04-4C62AF59B1EC}" destId="{68C5E1CB-303D-4163-A6F5-350BE0BE270F}" srcOrd="4" destOrd="0" presId="urn:microsoft.com/office/officeart/2005/8/layout/hierarchy1"/>
    <dgm:cxn modelId="{67541392-65E5-4A22-95D4-87EB20D130C4}" type="presParOf" srcId="{726BEDCC-79FC-4EDC-BA04-4C62AF59B1EC}" destId="{31936688-9D9F-4DCB-A196-7C72C8256A25}" srcOrd="5" destOrd="0" presId="urn:microsoft.com/office/officeart/2005/8/layout/hierarchy1"/>
    <dgm:cxn modelId="{495FE938-F1A8-41E9-85C9-C99B3FD1AB5C}" type="presParOf" srcId="{31936688-9D9F-4DCB-A196-7C72C8256A25}" destId="{490208B2-53FE-41BE-B5A7-34B6ED137925}" srcOrd="0" destOrd="0" presId="urn:microsoft.com/office/officeart/2005/8/layout/hierarchy1"/>
    <dgm:cxn modelId="{2E66C587-DF54-49EC-B819-18A2CB9E5844}" type="presParOf" srcId="{490208B2-53FE-41BE-B5A7-34B6ED137925}" destId="{3A9A739D-F0E4-41AC-AB92-DE5A719DDE85}" srcOrd="0" destOrd="0" presId="urn:microsoft.com/office/officeart/2005/8/layout/hierarchy1"/>
    <dgm:cxn modelId="{CA52A1BF-726F-4F98-86CE-6EB0BF77E2C7}" type="presParOf" srcId="{490208B2-53FE-41BE-B5A7-34B6ED137925}" destId="{535912D7-E80C-4602-B39D-6D8DBD6F380E}" srcOrd="1" destOrd="0" presId="urn:microsoft.com/office/officeart/2005/8/layout/hierarchy1"/>
    <dgm:cxn modelId="{51D7BB64-82E9-4E2D-A0C7-2E26B98964FB}" type="presParOf" srcId="{31936688-9D9F-4DCB-A196-7C72C8256A25}" destId="{D8F5649B-DF19-44FC-BC4F-94F42E24601B}" srcOrd="1" destOrd="0" presId="urn:microsoft.com/office/officeart/2005/8/layout/hierarchy1"/>
    <dgm:cxn modelId="{46C21539-1A98-40E9-B7FF-262F7CF75C05}" type="presParOf" srcId="{726BEDCC-79FC-4EDC-BA04-4C62AF59B1EC}" destId="{D1EBDD3E-3CC8-477C-971B-F3F5CA1B1C21}" srcOrd="6" destOrd="0" presId="urn:microsoft.com/office/officeart/2005/8/layout/hierarchy1"/>
    <dgm:cxn modelId="{6359389B-6676-49A9-9A52-75C1F91B28B1}" type="presParOf" srcId="{726BEDCC-79FC-4EDC-BA04-4C62AF59B1EC}" destId="{DE849337-2F45-4B2E-AEC4-54CC0E6031C0}" srcOrd="7" destOrd="0" presId="urn:microsoft.com/office/officeart/2005/8/layout/hierarchy1"/>
    <dgm:cxn modelId="{18CFB08A-56A1-4FBD-BE64-9EA50210A26A}" type="presParOf" srcId="{DE849337-2F45-4B2E-AEC4-54CC0E6031C0}" destId="{F74F3622-2002-422F-A0CA-57B800951FC9}" srcOrd="0" destOrd="0" presId="urn:microsoft.com/office/officeart/2005/8/layout/hierarchy1"/>
    <dgm:cxn modelId="{9CA9E4AA-73AD-4791-8C61-846D19A49A4C}" type="presParOf" srcId="{F74F3622-2002-422F-A0CA-57B800951FC9}" destId="{1372B662-E853-4FC7-A677-293AF21CAF15}" srcOrd="0" destOrd="0" presId="urn:microsoft.com/office/officeart/2005/8/layout/hierarchy1"/>
    <dgm:cxn modelId="{EE75C3C0-493E-480D-82CB-A6E8A4FD2692}" type="presParOf" srcId="{F74F3622-2002-422F-A0CA-57B800951FC9}" destId="{305A0950-B9D8-4AFC-947B-044A559E3A64}" srcOrd="1" destOrd="0" presId="urn:microsoft.com/office/officeart/2005/8/layout/hierarchy1"/>
    <dgm:cxn modelId="{BBE4BE66-4248-4F40-A597-671295019B3A}" type="presParOf" srcId="{DE849337-2F45-4B2E-AEC4-54CC0E6031C0}" destId="{368E0952-78CB-4247-93E8-56417E077E1D}" srcOrd="1" destOrd="0" presId="urn:microsoft.com/office/officeart/2005/8/layout/hierarchy1"/>
    <dgm:cxn modelId="{4A66B4BE-4021-4354-A958-A0FA9B369B47}" type="presParOf" srcId="{726BEDCC-79FC-4EDC-BA04-4C62AF59B1EC}" destId="{E6C864F8-85F3-40DD-A73C-4C56096D1454}" srcOrd="8" destOrd="0" presId="urn:microsoft.com/office/officeart/2005/8/layout/hierarchy1"/>
    <dgm:cxn modelId="{F3137EF0-D1D1-4639-A90F-C9BB3D72E210}" type="presParOf" srcId="{726BEDCC-79FC-4EDC-BA04-4C62AF59B1EC}" destId="{CA12EAE5-361F-48B7-88FA-092B02BF5EF2}" srcOrd="9" destOrd="0" presId="urn:microsoft.com/office/officeart/2005/8/layout/hierarchy1"/>
    <dgm:cxn modelId="{885F35B5-3171-408A-AA45-84F30FF0AB69}" type="presParOf" srcId="{CA12EAE5-361F-48B7-88FA-092B02BF5EF2}" destId="{9412B61F-CBEB-4E98-AE72-035FEF348996}" srcOrd="0" destOrd="0" presId="urn:microsoft.com/office/officeart/2005/8/layout/hierarchy1"/>
    <dgm:cxn modelId="{40F86259-4310-42AF-8A2C-EB372607C87D}" type="presParOf" srcId="{9412B61F-CBEB-4E98-AE72-035FEF348996}" destId="{2C4E447E-00F5-43AF-8687-F394F97F343F}" srcOrd="0" destOrd="0" presId="urn:microsoft.com/office/officeart/2005/8/layout/hierarchy1"/>
    <dgm:cxn modelId="{38C362CE-5733-40EB-83B0-D0CA2DBDB077}" type="presParOf" srcId="{9412B61F-CBEB-4E98-AE72-035FEF348996}" destId="{D5585622-4849-4A99-8DC0-DDCB2DEB36B6}" srcOrd="1" destOrd="0" presId="urn:microsoft.com/office/officeart/2005/8/layout/hierarchy1"/>
    <dgm:cxn modelId="{65863ED3-AB7F-456B-AB81-15BF2F2B502A}" type="presParOf" srcId="{CA12EAE5-361F-48B7-88FA-092B02BF5EF2}" destId="{0C8CAD7A-84E8-4B76-B343-D88D3BC610D1}" srcOrd="1" destOrd="0" presId="urn:microsoft.com/office/officeart/2005/8/layout/hierarchy1"/>
    <dgm:cxn modelId="{E1F031AC-6DF0-4FFE-A120-6DD7C80F2D05}" type="presParOf" srcId="{618BFBC8-6A3A-4A71-A422-49E7AB36EF89}" destId="{781C3CE8-CE91-4735-9948-C896D39A9A43}" srcOrd="2" destOrd="0" presId="urn:microsoft.com/office/officeart/2005/8/layout/hierarchy1"/>
    <dgm:cxn modelId="{296A39DB-D7DE-45CC-8472-C207532DCCB8}" type="presParOf" srcId="{618BFBC8-6A3A-4A71-A422-49E7AB36EF89}" destId="{27E57E62-038E-4222-B035-872F81C30351}" srcOrd="3" destOrd="0" presId="urn:microsoft.com/office/officeart/2005/8/layout/hierarchy1"/>
    <dgm:cxn modelId="{5692B379-4DFE-4B88-92CD-6548835AA667}" type="presParOf" srcId="{27E57E62-038E-4222-B035-872F81C30351}" destId="{EFD13896-95E4-462D-B3D7-B901D9DEF49F}" srcOrd="0" destOrd="0" presId="urn:microsoft.com/office/officeart/2005/8/layout/hierarchy1"/>
    <dgm:cxn modelId="{39332513-16AB-4731-8846-4B8276CF7EEF}" type="presParOf" srcId="{EFD13896-95E4-462D-B3D7-B901D9DEF49F}" destId="{CDD9EA53-63F4-4EA9-95D7-60A3DF1F71D3}" srcOrd="0" destOrd="0" presId="urn:microsoft.com/office/officeart/2005/8/layout/hierarchy1"/>
    <dgm:cxn modelId="{8F06A180-661A-4E53-9934-F4E0284ED2D3}" type="presParOf" srcId="{EFD13896-95E4-462D-B3D7-B901D9DEF49F}" destId="{D74C9CB7-3E1E-4CB8-A27A-403D15441B82}" srcOrd="1" destOrd="0" presId="urn:microsoft.com/office/officeart/2005/8/layout/hierarchy1"/>
    <dgm:cxn modelId="{F2EA0CCE-F6D5-427C-AF29-46EEA7E23676}" type="presParOf" srcId="{27E57E62-038E-4222-B035-872F81C30351}" destId="{5A24C6B7-7E34-4BDB-8AA6-B86CF00FEC56}" srcOrd="1" destOrd="0" presId="urn:microsoft.com/office/officeart/2005/8/layout/hierarchy1"/>
    <dgm:cxn modelId="{6EF4364D-843D-445A-8C25-A09DB8E5C086}" type="presParOf" srcId="{5A24C6B7-7E34-4BDB-8AA6-B86CF00FEC56}" destId="{0844E19F-D1B6-4B0F-9622-E6ECBEAFBA57}" srcOrd="0" destOrd="0" presId="urn:microsoft.com/office/officeart/2005/8/layout/hierarchy1"/>
    <dgm:cxn modelId="{403A377E-74C5-499A-AE97-06881F4BD993}" type="presParOf" srcId="{5A24C6B7-7E34-4BDB-8AA6-B86CF00FEC56}" destId="{BD54EB11-5837-4498-AB36-4EB194A49916}" srcOrd="1" destOrd="0" presId="urn:microsoft.com/office/officeart/2005/8/layout/hierarchy1"/>
    <dgm:cxn modelId="{654635FF-6E48-4759-82D2-EABF49334B29}" type="presParOf" srcId="{BD54EB11-5837-4498-AB36-4EB194A49916}" destId="{2BE2DD8D-ACEC-4EC0-A4A7-A9584861BD90}" srcOrd="0" destOrd="0" presId="urn:microsoft.com/office/officeart/2005/8/layout/hierarchy1"/>
    <dgm:cxn modelId="{820E42B7-37FA-4420-B34F-B4F8EF984026}" type="presParOf" srcId="{2BE2DD8D-ACEC-4EC0-A4A7-A9584861BD90}" destId="{5780A4F0-C7FF-4A57-91B1-58B7048CBB4C}" srcOrd="0" destOrd="0" presId="urn:microsoft.com/office/officeart/2005/8/layout/hierarchy1"/>
    <dgm:cxn modelId="{CD534BF7-52B1-45CE-AEC7-1E44F66FF5BC}" type="presParOf" srcId="{2BE2DD8D-ACEC-4EC0-A4A7-A9584861BD90}" destId="{62A66E4B-DA41-401D-8916-1ADF8D6DD4B2}" srcOrd="1" destOrd="0" presId="urn:microsoft.com/office/officeart/2005/8/layout/hierarchy1"/>
    <dgm:cxn modelId="{B994DE7B-BFA5-4AB1-94C7-F7192BBC8865}" type="presParOf" srcId="{BD54EB11-5837-4498-AB36-4EB194A49916}" destId="{A6A19C4E-B601-4FBC-B2CD-669F65269C6D}" srcOrd="1" destOrd="0" presId="urn:microsoft.com/office/officeart/2005/8/layout/hierarchy1"/>
    <dgm:cxn modelId="{F9E3FA4C-FE60-48A0-8C3E-9C4721ECD60C}" type="presParOf" srcId="{5A24C6B7-7E34-4BDB-8AA6-B86CF00FEC56}" destId="{97EB11A6-63E5-4109-BE6B-A4B5C5934D11}" srcOrd="2" destOrd="0" presId="urn:microsoft.com/office/officeart/2005/8/layout/hierarchy1"/>
    <dgm:cxn modelId="{FE9D3EE5-57D9-4475-A60B-FE830CADB16D}" type="presParOf" srcId="{5A24C6B7-7E34-4BDB-8AA6-B86CF00FEC56}" destId="{47C582A6-F64E-480B-BF89-BA7B60FAE14F}" srcOrd="3" destOrd="0" presId="urn:microsoft.com/office/officeart/2005/8/layout/hierarchy1"/>
    <dgm:cxn modelId="{7AADE5F6-5220-4EC5-9101-724784B4CDFB}" type="presParOf" srcId="{47C582A6-F64E-480B-BF89-BA7B60FAE14F}" destId="{AE82C65C-01E2-4B42-96A6-129DFE705585}" srcOrd="0" destOrd="0" presId="urn:microsoft.com/office/officeart/2005/8/layout/hierarchy1"/>
    <dgm:cxn modelId="{4EA4B23B-4C72-4BA1-B4AC-B0F26BEC503C}" type="presParOf" srcId="{AE82C65C-01E2-4B42-96A6-129DFE705585}" destId="{ED4AB57E-1F09-48FB-AAC7-89344F206CDF}" srcOrd="0" destOrd="0" presId="urn:microsoft.com/office/officeart/2005/8/layout/hierarchy1"/>
    <dgm:cxn modelId="{5C0749D2-01EB-4E4C-BA47-746732663449}" type="presParOf" srcId="{AE82C65C-01E2-4B42-96A6-129DFE705585}" destId="{1E9609CA-CDFA-4B5E-9D1B-EB0F95D6081F}" srcOrd="1" destOrd="0" presId="urn:microsoft.com/office/officeart/2005/8/layout/hierarchy1"/>
    <dgm:cxn modelId="{5B6750AC-69E7-43FC-898D-811710984897}" type="presParOf" srcId="{47C582A6-F64E-480B-BF89-BA7B60FAE14F}" destId="{B12AF3CF-2D5F-4AAF-B64C-A2E8B5304073}" srcOrd="1" destOrd="0" presId="urn:microsoft.com/office/officeart/2005/8/layout/hierarchy1"/>
    <dgm:cxn modelId="{69D36D4A-128B-40E1-82DF-96B3ABE444A5}" type="presParOf" srcId="{5A24C6B7-7E34-4BDB-8AA6-B86CF00FEC56}" destId="{C06BEB3B-3FC4-41D9-B34F-632B568EABC3}" srcOrd="4" destOrd="0" presId="urn:microsoft.com/office/officeart/2005/8/layout/hierarchy1"/>
    <dgm:cxn modelId="{27F7BDC3-EF2D-41C9-B2DB-08D4A8290902}" type="presParOf" srcId="{5A24C6B7-7E34-4BDB-8AA6-B86CF00FEC56}" destId="{A3C0E346-8F23-482B-862F-74EE03FD0962}" srcOrd="5" destOrd="0" presId="urn:microsoft.com/office/officeart/2005/8/layout/hierarchy1"/>
    <dgm:cxn modelId="{26116E6A-5E2D-4267-9F52-4A7DC0AAB561}" type="presParOf" srcId="{A3C0E346-8F23-482B-862F-74EE03FD0962}" destId="{0D9A51A8-7CE8-425D-81EF-DA9118FF32D5}" srcOrd="0" destOrd="0" presId="urn:microsoft.com/office/officeart/2005/8/layout/hierarchy1"/>
    <dgm:cxn modelId="{B7570A33-24FB-43EB-8ECE-EC2FE076F028}" type="presParOf" srcId="{0D9A51A8-7CE8-425D-81EF-DA9118FF32D5}" destId="{4C59FBC8-9164-4E75-8E89-B90243CB0A0D}" srcOrd="0" destOrd="0" presId="urn:microsoft.com/office/officeart/2005/8/layout/hierarchy1"/>
    <dgm:cxn modelId="{426F3784-292B-4188-A42A-A4C15B81E557}" type="presParOf" srcId="{0D9A51A8-7CE8-425D-81EF-DA9118FF32D5}" destId="{35BBC290-BC06-4227-BB22-3F834F03D911}" srcOrd="1" destOrd="0" presId="urn:microsoft.com/office/officeart/2005/8/layout/hierarchy1"/>
    <dgm:cxn modelId="{5637A652-6467-4BBF-9EF2-8488F43FEC29}" type="presParOf" srcId="{A3C0E346-8F23-482B-862F-74EE03FD0962}" destId="{557CB305-7C48-4C1D-9F2E-57A159BB1A2E}" srcOrd="1" destOrd="0" presId="urn:microsoft.com/office/officeart/2005/8/layout/hierarchy1"/>
    <dgm:cxn modelId="{896EA80F-3195-4B15-B303-1A2A1483D8CA}" type="presParOf" srcId="{5A24C6B7-7E34-4BDB-8AA6-B86CF00FEC56}" destId="{1348C790-4CA9-4B30-BE65-3F8C4792A546}" srcOrd="6" destOrd="0" presId="urn:microsoft.com/office/officeart/2005/8/layout/hierarchy1"/>
    <dgm:cxn modelId="{2E3CAB71-EA3E-4FA0-99C1-02785043DD83}" type="presParOf" srcId="{5A24C6B7-7E34-4BDB-8AA6-B86CF00FEC56}" destId="{B3CF9F82-DD18-4475-8910-E457A9C8DBAB}" srcOrd="7" destOrd="0" presId="urn:microsoft.com/office/officeart/2005/8/layout/hierarchy1"/>
    <dgm:cxn modelId="{60C78BCB-E46D-4440-ADF9-66152CD0ECF7}" type="presParOf" srcId="{B3CF9F82-DD18-4475-8910-E457A9C8DBAB}" destId="{6D4BE724-DFEF-46F3-AC46-9784B59AACE1}" srcOrd="0" destOrd="0" presId="urn:microsoft.com/office/officeart/2005/8/layout/hierarchy1"/>
    <dgm:cxn modelId="{C4E35168-0E83-4DC5-8E8B-48D4DD7D3809}" type="presParOf" srcId="{6D4BE724-DFEF-46F3-AC46-9784B59AACE1}" destId="{46A31A3A-B05E-4D53-96A2-B286A1C19DF6}" srcOrd="0" destOrd="0" presId="urn:microsoft.com/office/officeart/2005/8/layout/hierarchy1"/>
    <dgm:cxn modelId="{E2BF9F63-12C3-44D5-8F12-DA9EC691FE97}" type="presParOf" srcId="{6D4BE724-DFEF-46F3-AC46-9784B59AACE1}" destId="{6AAE6F6D-3D9C-4A15-B477-1E3DCE4BE65E}" srcOrd="1" destOrd="0" presId="urn:microsoft.com/office/officeart/2005/8/layout/hierarchy1"/>
    <dgm:cxn modelId="{86B8BBA4-11CC-4CAF-900B-62BF889A1213}" type="presParOf" srcId="{B3CF9F82-DD18-4475-8910-E457A9C8DBAB}" destId="{CF3240D8-9D58-4907-A820-90B1959CCC63}" srcOrd="1" destOrd="0" presId="urn:microsoft.com/office/officeart/2005/8/layout/hierarchy1"/>
    <dgm:cxn modelId="{F00CCA27-D5A9-4292-89FC-AE0D53105237}" type="presParOf" srcId="{618BFBC8-6A3A-4A71-A422-49E7AB36EF89}" destId="{CC2D165B-005B-48DF-A01E-997752D482D0}" srcOrd="4" destOrd="0" presId="urn:microsoft.com/office/officeart/2005/8/layout/hierarchy1"/>
    <dgm:cxn modelId="{335ECF7E-A77A-4915-88B7-FA121419B53A}" type="presParOf" srcId="{618BFBC8-6A3A-4A71-A422-49E7AB36EF89}" destId="{9521307E-6B43-4A7F-AC46-0B8471380825}" srcOrd="5" destOrd="0" presId="urn:microsoft.com/office/officeart/2005/8/layout/hierarchy1"/>
    <dgm:cxn modelId="{02804F5A-7BDC-47BF-BB80-4ED67BE262AB}" type="presParOf" srcId="{9521307E-6B43-4A7F-AC46-0B8471380825}" destId="{95A30D7A-EC20-4C43-9CA1-B72DF10D5803}" srcOrd="0" destOrd="0" presId="urn:microsoft.com/office/officeart/2005/8/layout/hierarchy1"/>
    <dgm:cxn modelId="{3B2A8101-44FC-413E-8282-1423156A8A06}" type="presParOf" srcId="{95A30D7A-EC20-4C43-9CA1-B72DF10D5803}" destId="{53E35B01-9642-4AD2-825D-D7BA2DA9DC3C}" srcOrd="0" destOrd="0" presId="urn:microsoft.com/office/officeart/2005/8/layout/hierarchy1"/>
    <dgm:cxn modelId="{B4A8A987-D69F-48B3-B637-645B848122C8}" type="presParOf" srcId="{95A30D7A-EC20-4C43-9CA1-B72DF10D5803}" destId="{4B6097C7-D48E-46E5-8B41-6D3E06309CBB}" srcOrd="1" destOrd="0" presId="urn:microsoft.com/office/officeart/2005/8/layout/hierarchy1"/>
    <dgm:cxn modelId="{BD53F6FE-3F3E-447A-BE13-EEE4DFFDAFBD}" type="presParOf" srcId="{9521307E-6B43-4A7F-AC46-0B8471380825}" destId="{F10B46EF-393B-4023-B83D-A74969B4939D}" srcOrd="1" destOrd="0" presId="urn:microsoft.com/office/officeart/2005/8/layout/hierarchy1"/>
    <dgm:cxn modelId="{210558BE-4B96-48F4-BFCB-DFABE3952840}" type="presParOf" srcId="{F10B46EF-393B-4023-B83D-A74969B4939D}" destId="{A954BE47-7F47-4F57-B058-6629D2E0F94B}" srcOrd="0" destOrd="0" presId="urn:microsoft.com/office/officeart/2005/8/layout/hierarchy1"/>
    <dgm:cxn modelId="{F2B95676-0182-4B38-8607-F15425B9C9C5}" type="presParOf" srcId="{F10B46EF-393B-4023-B83D-A74969B4939D}" destId="{92EF4B99-CC80-4BE2-8684-5437E346BAF4}" srcOrd="1" destOrd="0" presId="urn:microsoft.com/office/officeart/2005/8/layout/hierarchy1"/>
    <dgm:cxn modelId="{BFBB1E08-A713-4C49-AC4A-CCEE21265CD2}" type="presParOf" srcId="{92EF4B99-CC80-4BE2-8684-5437E346BAF4}" destId="{B2165B17-5283-4E06-A7A2-76EC6A52D56F}" srcOrd="0" destOrd="0" presId="urn:microsoft.com/office/officeart/2005/8/layout/hierarchy1"/>
    <dgm:cxn modelId="{19C3DAA7-D673-4F08-BF52-EA8A5986FE3E}" type="presParOf" srcId="{B2165B17-5283-4E06-A7A2-76EC6A52D56F}" destId="{256147D0-A780-4CC0-B45F-314E9BD39171}" srcOrd="0" destOrd="0" presId="urn:microsoft.com/office/officeart/2005/8/layout/hierarchy1"/>
    <dgm:cxn modelId="{4C32ED72-4B92-4F0B-B723-76A563FBD7EE}" type="presParOf" srcId="{B2165B17-5283-4E06-A7A2-76EC6A52D56F}" destId="{1DEDAB2F-706B-4335-A522-D6485E72083C}" srcOrd="1" destOrd="0" presId="urn:microsoft.com/office/officeart/2005/8/layout/hierarchy1"/>
    <dgm:cxn modelId="{8681D48A-4BDE-4FB2-B0DF-31AF63D2DEA8}" type="presParOf" srcId="{92EF4B99-CC80-4BE2-8684-5437E346BAF4}" destId="{FDDC923B-AE60-4765-B0A5-9A14C6FA069B}" srcOrd="1" destOrd="0" presId="urn:microsoft.com/office/officeart/2005/8/layout/hierarchy1"/>
    <dgm:cxn modelId="{7DBAFF89-63B6-40CF-95C1-896072C0B05D}" type="presParOf" srcId="{F10B46EF-393B-4023-B83D-A74969B4939D}" destId="{C154EA67-01C5-4663-A71E-8F16D0DF4BD0}" srcOrd="2" destOrd="0" presId="urn:microsoft.com/office/officeart/2005/8/layout/hierarchy1"/>
    <dgm:cxn modelId="{C2079DF2-8439-4A5E-864C-038BCD09EBEE}" type="presParOf" srcId="{F10B46EF-393B-4023-B83D-A74969B4939D}" destId="{318BB8CA-4BA2-4B79-853B-7EB108047B6F}" srcOrd="3" destOrd="0" presId="urn:microsoft.com/office/officeart/2005/8/layout/hierarchy1"/>
    <dgm:cxn modelId="{D6120582-EDEB-470A-AC3A-D289E860F85F}" type="presParOf" srcId="{318BB8CA-4BA2-4B79-853B-7EB108047B6F}" destId="{E2074FD4-6523-49CA-9BA0-CEB4E00F0B8A}" srcOrd="0" destOrd="0" presId="urn:microsoft.com/office/officeart/2005/8/layout/hierarchy1"/>
    <dgm:cxn modelId="{8E663B4E-D679-4E1E-B9AF-14B80FB7C556}" type="presParOf" srcId="{E2074FD4-6523-49CA-9BA0-CEB4E00F0B8A}" destId="{454EE25E-B7EC-4EEB-B58E-CBBE87547EA9}" srcOrd="0" destOrd="0" presId="urn:microsoft.com/office/officeart/2005/8/layout/hierarchy1"/>
    <dgm:cxn modelId="{96928214-AA7D-46D2-AA68-1C1B372F31A1}" type="presParOf" srcId="{E2074FD4-6523-49CA-9BA0-CEB4E00F0B8A}" destId="{D2AE3116-932E-4DDD-B029-D0D5A79B9879}" srcOrd="1" destOrd="0" presId="urn:microsoft.com/office/officeart/2005/8/layout/hierarchy1"/>
    <dgm:cxn modelId="{EBF4F6D3-99A8-4C75-AB9F-46C4EE6F6094}" type="presParOf" srcId="{318BB8CA-4BA2-4B79-853B-7EB108047B6F}" destId="{6EA95983-A1F8-469D-B6DC-8E1FA54403D8}" srcOrd="1" destOrd="0" presId="urn:microsoft.com/office/officeart/2005/8/layout/hierarchy1"/>
    <dgm:cxn modelId="{27BC7E39-917E-4FA1-858C-862D1E75CC61}" type="presParOf" srcId="{F10B46EF-393B-4023-B83D-A74969B4939D}" destId="{AAF1CAEB-1009-4319-B4B8-B7CBCD77CB53}" srcOrd="4" destOrd="0" presId="urn:microsoft.com/office/officeart/2005/8/layout/hierarchy1"/>
    <dgm:cxn modelId="{0F3824AA-9727-4116-A50A-17C88B89C4BC}" type="presParOf" srcId="{F10B46EF-393B-4023-B83D-A74969B4939D}" destId="{AAF32998-F29B-4C33-98EB-E155DA05A9C6}" srcOrd="5" destOrd="0" presId="urn:microsoft.com/office/officeart/2005/8/layout/hierarchy1"/>
    <dgm:cxn modelId="{AC790338-9434-48C8-8EE9-E4CB419F1068}" type="presParOf" srcId="{AAF32998-F29B-4C33-98EB-E155DA05A9C6}" destId="{4E4210F5-3D43-43A4-BF4F-2361D69778FB}" srcOrd="0" destOrd="0" presId="urn:microsoft.com/office/officeart/2005/8/layout/hierarchy1"/>
    <dgm:cxn modelId="{49C2A5FB-DF65-42E6-B1E3-CD8EF161528F}" type="presParOf" srcId="{4E4210F5-3D43-43A4-BF4F-2361D69778FB}" destId="{C2113D79-F0B1-41BA-B1CF-68718FD139D9}" srcOrd="0" destOrd="0" presId="urn:microsoft.com/office/officeart/2005/8/layout/hierarchy1"/>
    <dgm:cxn modelId="{8C7C1A37-49A3-410F-810F-3C861027385C}" type="presParOf" srcId="{4E4210F5-3D43-43A4-BF4F-2361D69778FB}" destId="{D84EFCB9-91D3-4879-B042-7770263A8DA1}" srcOrd="1" destOrd="0" presId="urn:microsoft.com/office/officeart/2005/8/layout/hierarchy1"/>
    <dgm:cxn modelId="{4F32711D-8FBE-4462-9E39-2112CBB00188}" type="presParOf" srcId="{AAF32998-F29B-4C33-98EB-E155DA05A9C6}" destId="{D0D8FA60-F3A0-4535-A6C9-9D82AFE7493B}" srcOrd="1" destOrd="0" presId="urn:microsoft.com/office/officeart/2005/8/layout/hierarchy1"/>
    <dgm:cxn modelId="{F8AF05D7-8344-4E94-9FFB-FDDEA8F36ECC}" type="presParOf" srcId="{F10B46EF-393B-4023-B83D-A74969B4939D}" destId="{E409B7DF-7D97-4F65-BE3B-3C4963B6FB32}" srcOrd="6" destOrd="0" presId="urn:microsoft.com/office/officeart/2005/8/layout/hierarchy1"/>
    <dgm:cxn modelId="{7AB4C519-52FB-489D-9432-339A99A7B813}" type="presParOf" srcId="{F10B46EF-393B-4023-B83D-A74969B4939D}" destId="{7337DE06-F2E5-4C9D-87F0-FE12CA31826C}" srcOrd="7" destOrd="0" presId="urn:microsoft.com/office/officeart/2005/8/layout/hierarchy1"/>
    <dgm:cxn modelId="{AE29798B-2C81-4E26-95E8-8A1E6BF6F413}" type="presParOf" srcId="{7337DE06-F2E5-4C9D-87F0-FE12CA31826C}" destId="{3B58A951-9817-40AE-8C69-ECC67DCD7616}" srcOrd="0" destOrd="0" presId="urn:microsoft.com/office/officeart/2005/8/layout/hierarchy1"/>
    <dgm:cxn modelId="{884FAEB8-7C9C-454F-BB90-DD56EE409BF5}" type="presParOf" srcId="{3B58A951-9817-40AE-8C69-ECC67DCD7616}" destId="{76FC6BE3-5309-4E8D-A762-80188F6F501A}" srcOrd="0" destOrd="0" presId="urn:microsoft.com/office/officeart/2005/8/layout/hierarchy1"/>
    <dgm:cxn modelId="{DE27DDB8-4A7B-47B6-B65C-42FEDC7E1B42}" type="presParOf" srcId="{3B58A951-9817-40AE-8C69-ECC67DCD7616}" destId="{EEB21D42-5369-4D68-BDB0-96885DC6153B}" srcOrd="1" destOrd="0" presId="urn:microsoft.com/office/officeart/2005/8/layout/hierarchy1"/>
    <dgm:cxn modelId="{E54714CD-FC0A-45F2-B954-A9C57BFED3A9}" type="presParOf" srcId="{7337DE06-F2E5-4C9D-87F0-FE12CA31826C}" destId="{FF976B99-BB68-45DB-A7A5-35754D25EA27}" srcOrd="1" destOrd="0" presId="urn:microsoft.com/office/officeart/2005/8/layout/hierarchy1"/>
    <dgm:cxn modelId="{B69F38F1-9D28-43E3-BB07-383A906DF7FE}" type="presParOf" srcId="{F10B46EF-393B-4023-B83D-A74969B4939D}" destId="{D9C623D2-6FED-4521-93E3-FF032AA2F652}" srcOrd="8" destOrd="0" presId="urn:microsoft.com/office/officeart/2005/8/layout/hierarchy1"/>
    <dgm:cxn modelId="{CC1675E3-2C53-44EE-A198-CEBEDDB8CF3A}" type="presParOf" srcId="{F10B46EF-393B-4023-B83D-A74969B4939D}" destId="{3C780F8B-58A4-45B9-BEEA-E06F5369D186}" srcOrd="9" destOrd="0" presId="urn:microsoft.com/office/officeart/2005/8/layout/hierarchy1"/>
    <dgm:cxn modelId="{E247261B-2C0D-4CF4-8DE6-18F6613A2F80}" type="presParOf" srcId="{3C780F8B-58A4-45B9-BEEA-E06F5369D186}" destId="{A4C956AD-3A50-472A-B773-48738B75CCB3}" srcOrd="0" destOrd="0" presId="urn:microsoft.com/office/officeart/2005/8/layout/hierarchy1"/>
    <dgm:cxn modelId="{D3A32D34-C827-4B28-95D2-C4FF08CC917A}" type="presParOf" srcId="{A4C956AD-3A50-472A-B773-48738B75CCB3}" destId="{F8114076-9FB0-4041-8C19-E127C6300E4B}" srcOrd="0" destOrd="0" presId="urn:microsoft.com/office/officeart/2005/8/layout/hierarchy1"/>
    <dgm:cxn modelId="{25B4D576-FF2D-4A8B-89B6-5514E4504DE1}" type="presParOf" srcId="{A4C956AD-3A50-472A-B773-48738B75CCB3}" destId="{DAD56344-6661-4D6D-9C1F-FB6ACB9F8150}" srcOrd="1" destOrd="0" presId="urn:microsoft.com/office/officeart/2005/8/layout/hierarchy1"/>
    <dgm:cxn modelId="{CEBA4DB7-1C99-4D1F-83FD-C7BADC5192CA}" type="presParOf" srcId="{3C780F8B-58A4-45B9-BEEA-E06F5369D186}" destId="{5EAC82CC-52B2-4E7C-AC36-E31D090FC15A}" srcOrd="1" destOrd="0" presId="urn:microsoft.com/office/officeart/2005/8/layout/hierarchy1"/>
    <dgm:cxn modelId="{9466726D-C681-48CC-8058-9E6CC7E22854}" type="presParOf" srcId="{618BFBC8-6A3A-4A71-A422-49E7AB36EF89}" destId="{017FBA95-269E-4097-A152-34D1EE7DA873}" srcOrd="6" destOrd="0" presId="urn:microsoft.com/office/officeart/2005/8/layout/hierarchy1"/>
    <dgm:cxn modelId="{41385D3E-3C2F-432F-BD7B-C73F3787861F}" type="presParOf" srcId="{618BFBC8-6A3A-4A71-A422-49E7AB36EF89}" destId="{10653117-6295-4BB2-8148-751D4AB53620}" srcOrd="7" destOrd="0" presId="urn:microsoft.com/office/officeart/2005/8/layout/hierarchy1"/>
    <dgm:cxn modelId="{566E9C7D-6E6A-46CB-9A37-ACF5F4B084FC}" type="presParOf" srcId="{10653117-6295-4BB2-8148-751D4AB53620}" destId="{338CB4A3-1C0A-4E4E-95DF-2E0936FBD05F}" srcOrd="0" destOrd="0" presId="urn:microsoft.com/office/officeart/2005/8/layout/hierarchy1"/>
    <dgm:cxn modelId="{5D29DD63-EB0C-4A96-9FD5-20361674840D}" type="presParOf" srcId="{338CB4A3-1C0A-4E4E-95DF-2E0936FBD05F}" destId="{F14F0D8F-8C90-41B8-94DF-6F93E2DBE3C7}" srcOrd="0" destOrd="0" presId="urn:microsoft.com/office/officeart/2005/8/layout/hierarchy1"/>
    <dgm:cxn modelId="{2B9D686D-BB89-4059-B0B5-9877FA24D8F0}" type="presParOf" srcId="{338CB4A3-1C0A-4E4E-95DF-2E0936FBD05F}" destId="{C90DACA9-4D16-4FA7-B192-B96412BAD7CD}" srcOrd="1" destOrd="0" presId="urn:microsoft.com/office/officeart/2005/8/layout/hierarchy1"/>
    <dgm:cxn modelId="{A1AEAEFC-0611-4D83-B377-8518C75B0544}" type="presParOf" srcId="{10653117-6295-4BB2-8148-751D4AB53620}" destId="{E70C9C18-145B-42AF-8718-EBAC9F538181}" srcOrd="1" destOrd="0" presId="urn:microsoft.com/office/officeart/2005/8/layout/hierarchy1"/>
    <dgm:cxn modelId="{8F83A2CC-DACD-4C66-A56F-5914C721CE0E}" type="presParOf" srcId="{E70C9C18-145B-42AF-8718-EBAC9F538181}" destId="{0B8AFFE1-E77E-41E4-8881-A508F0691D59}" srcOrd="0" destOrd="0" presId="urn:microsoft.com/office/officeart/2005/8/layout/hierarchy1"/>
    <dgm:cxn modelId="{AA35C043-4772-4C0B-A396-DD1A384F9F93}" type="presParOf" srcId="{E70C9C18-145B-42AF-8718-EBAC9F538181}" destId="{573E320D-BC16-47F3-A549-5AEAF29C118A}" srcOrd="1" destOrd="0" presId="urn:microsoft.com/office/officeart/2005/8/layout/hierarchy1"/>
    <dgm:cxn modelId="{915DA9B8-1E03-4178-B6FD-A08690FE901D}" type="presParOf" srcId="{573E320D-BC16-47F3-A549-5AEAF29C118A}" destId="{AA581785-537B-4733-95C0-78148D4EC771}" srcOrd="0" destOrd="0" presId="urn:microsoft.com/office/officeart/2005/8/layout/hierarchy1"/>
    <dgm:cxn modelId="{59A77C83-94BA-4CBC-9730-7B78E1A65A16}" type="presParOf" srcId="{AA581785-537B-4733-95C0-78148D4EC771}" destId="{F38B83CC-C2BA-4E08-B2F7-512AE9FE06D2}" srcOrd="0" destOrd="0" presId="urn:microsoft.com/office/officeart/2005/8/layout/hierarchy1"/>
    <dgm:cxn modelId="{D0C57FD0-7C39-4D90-B5D3-F36083F01A6D}" type="presParOf" srcId="{AA581785-537B-4733-95C0-78148D4EC771}" destId="{94DF7425-D9FB-4832-B60C-2800BFFEEDC8}" srcOrd="1" destOrd="0" presId="urn:microsoft.com/office/officeart/2005/8/layout/hierarchy1"/>
    <dgm:cxn modelId="{7C3765BC-01B0-49F3-BC38-3EA2AC5D5581}" type="presParOf" srcId="{573E320D-BC16-47F3-A549-5AEAF29C118A}" destId="{9E554839-C54A-4D78-8381-BE1EAAFD1C7A}" srcOrd="1" destOrd="0" presId="urn:microsoft.com/office/officeart/2005/8/layout/hierarchy1"/>
    <dgm:cxn modelId="{0B1499D3-CABF-48AE-B3E4-C84D514AB792}" type="presParOf" srcId="{E70C9C18-145B-42AF-8718-EBAC9F538181}" destId="{3D063907-5187-471D-9787-5D9054F228D8}" srcOrd="2" destOrd="0" presId="urn:microsoft.com/office/officeart/2005/8/layout/hierarchy1"/>
    <dgm:cxn modelId="{34BBA733-96C4-41BA-B872-96A61CD4F353}" type="presParOf" srcId="{E70C9C18-145B-42AF-8718-EBAC9F538181}" destId="{3ED067CB-D21A-4A5D-B8A3-C9E7207D2C2A}" srcOrd="3" destOrd="0" presId="urn:microsoft.com/office/officeart/2005/8/layout/hierarchy1"/>
    <dgm:cxn modelId="{6BB7A983-78B1-41C4-B598-EBFABC780F56}" type="presParOf" srcId="{3ED067CB-D21A-4A5D-B8A3-C9E7207D2C2A}" destId="{F7CF0CCF-D30A-4E95-B51C-F3D1B7955F30}" srcOrd="0" destOrd="0" presId="urn:microsoft.com/office/officeart/2005/8/layout/hierarchy1"/>
    <dgm:cxn modelId="{FE369B45-BC07-494E-9E9B-D5882A796C2F}" type="presParOf" srcId="{F7CF0CCF-D30A-4E95-B51C-F3D1B7955F30}" destId="{997C7F61-DE76-426B-A649-E99835D58DD9}" srcOrd="0" destOrd="0" presId="urn:microsoft.com/office/officeart/2005/8/layout/hierarchy1"/>
    <dgm:cxn modelId="{6FB9DDA2-5211-45C8-BDA1-6A6C8C8FFB94}" type="presParOf" srcId="{F7CF0CCF-D30A-4E95-B51C-F3D1B7955F30}" destId="{D49F680C-89C7-4824-91BA-7A452B549A12}" srcOrd="1" destOrd="0" presId="urn:microsoft.com/office/officeart/2005/8/layout/hierarchy1"/>
    <dgm:cxn modelId="{729E1A89-B7E8-46BF-9D4F-C9727DB84B8F}" type="presParOf" srcId="{3ED067CB-D21A-4A5D-B8A3-C9E7207D2C2A}" destId="{CBEFC45D-B92C-4AB6-9F70-D1E33DD8A01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F9B5A42-DD6D-427F-9E4B-B68C3A437AFF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C5469539-2847-4E1E-B4DE-C803CC427543}">
      <dgm:prSet/>
      <dgm:spPr/>
      <dgm:t>
        <a:bodyPr/>
        <a:lstStyle/>
        <a:p>
          <a:r>
            <a:rPr lang="en-US" dirty="0"/>
            <a:t>- </a:t>
          </a:r>
          <a:r>
            <a:rPr lang="en-US" dirty="0" err="1"/>
            <a:t>Sumário</a:t>
          </a:r>
          <a:r>
            <a:rPr lang="en-US" dirty="0"/>
            <a:t> das </a:t>
          </a:r>
          <a:r>
            <a:rPr lang="en-US" dirty="0" err="1"/>
            <a:t>principais</a:t>
          </a:r>
          <a:r>
            <a:rPr lang="en-US" dirty="0"/>
            <a:t> </a:t>
          </a:r>
          <a:r>
            <a:rPr lang="en-US" dirty="0" err="1"/>
            <a:t>ideias</a:t>
          </a:r>
          <a:r>
            <a:rPr lang="en-US" dirty="0"/>
            <a:t> </a:t>
          </a:r>
          <a:r>
            <a:rPr lang="en-US" dirty="0" err="1"/>
            <a:t>apresentadas</a:t>
          </a:r>
          <a:r>
            <a:rPr lang="en-US" dirty="0"/>
            <a:t>:</a:t>
          </a:r>
        </a:p>
        <a:p>
          <a:endParaRPr lang="en-US" dirty="0"/>
        </a:p>
        <a:p>
          <a:endParaRPr lang="en-US" dirty="0"/>
        </a:p>
        <a:p>
          <a:endParaRPr lang="en-US" dirty="0"/>
        </a:p>
        <a:p>
          <a:endParaRPr lang="en-US" dirty="0"/>
        </a:p>
      </dgm:t>
    </dgm:pt>
    <dgm:pt modelId="{E737FF30-4F2D-4705-BAE6-6E617A7D540B}" type="parTrans" cxnId="{32AD61DC-521F-4272-9F1F-0D89560E8E3F}">
      <dgm:prSet/>
      <dgm:spPr/>
      <dgm:t>
        <a:bodyPr/>
        <a:lstStyle/>
        <a:p>
          <a:endParaRPr lang="en-US"/>
        </a:p>
      </dgm:t>
    </dgm:pt>
    <dgm:pt modelId="{D52DB3D6-B790-4895-9AE5-3146BC21DCE7}" type="sibTrans" cxnId="{32AD61DC-521F-4272-9F1F-0D89560E8E3F}">
      <dgm:prSet/>
      <dgm:spPr/>
      <dgm:t>
        <a:bodyPr/>
        <a:lstStyle/>
        <a:p>
          <a:endParaRPr lang="en-US"/>
        </a:p>
      </dgm:t>
    </dgm:pt>
    <dgm:pt modelId="{0AC3BEC9-1BBE-4FC6-B4CB-93CE6AA09638}">
      <dgm:prSet/>
      <dgm:spPr/>
      <dgm:t>
        <a:bodyPr/>
        <a:lstStyle/>
        <a:p>
          <a:r>
            <a:rPr lang="en-US" dirty="0"/>
            <a:t>- </a:t>
          </a:r>
          <a:r>
            <a:rPr lang="en-US" dirty="0" err="1"/>
            <a:t>Etapas</a:t>
          </a:r>
          <a:r>
            <a:rPr lang="en-US" dirty="0"/>
            <a:t> </a:t>
          </a:r>
          <a:r>
            <a:rPr lang="en-US" dirty="0" err="1"/>
            <a:t>futuras</a:t>
          </a:r>
          <a:r>
            <a:rPr lang="en-US" dirty="0"/>
            <a:t>:</a:t>
          </a:r>
        </a:p>
        <a:p>
          <a:endParaRPr lang="en-US" dirty="0"/>
        </a:p>
        <a:p>
          <a:endParaRPr lang="en-US" dirty="0"/>
        </a:p>
        <a:p>
          <a:endParaRPr lang="en-US" dirty="0"/>
        </a:p>
        <a:p>
          <a:endParaRPr lang="en-US" dirty="0"/>
        </a:p>
      </dgm:t>
    </dgm:pt>
    <dgm:pt modelId="{B2C7CB8E-A61D-4AB8-B856-98E8CD8A26D7}" type="parTrans" cxnId="{258EA327-A171-4496-98BB-9793AE87B7EF}">
      <dgm:prSet/>
      <dgm:spPr/>
      <dgm:t>
        <a:bodyPr/>
        <a:lstStyle/>
        <a:p>
          <a:endParaRPr lang="en-US"/>
        </a:p>
      </dgm:t>
    </dgm:pt>
    <dgm:pt modelId="{34454D74-F21F-43EB-9F87-8145C62A8F57}" type="sibTrans" cxnId="{258EA327-A171-4496-98BB-9793AE87B7EF}">
      <dgm:prSet/>
      <dgm:spPr/>
      <dgm:t>
        <a:bodyPr/>
        <a:lstStyle/>
        <a:p>
          <a:endParaRPr lang="en-US"/>
        </a:p>
      </dgm:t>
    </dgm:pt>
    <dgm:pt modelId="{96AFE799-5D28-4A99-B5EA-82DFE3234953}" type="pres">
      <dgm:prSet presAssocID="{FF9B5A42-DD6D-427F-9E4B-B68C3A437AFF}" presName="linear" presStyleCnt="0">
        <dgm:presLayoutVars>
          <dgm:animLvl val="lvl"/>
          <dgm:resizeHandles val="exact"/>
        </dgm:presLayoutVars>
      </dgm:prSet>
      <dgm:spPr/>
    </dgm:pt>
    <dgm:pt modelId="{263353A6-6CCD-4083-940E-6FCF8FA324FB}" type="pres">
      <dgm:prSet presAssocID="{C5469539-2847-4E1E-B4DE-C803CC427543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C8AEBF1A-FD48-42E2-9B97-3A1C6B36C3F6}" type="pres">
      <dgm:prSet presAssocID="{D52DB3D6-B790-4895-9AE5-3146BC21DCE7}" presName="spacer" presStyleCnt="0"/>
      <dgm:spPr/>
    </dgm:pt>
    <dgm:pt modelId="{5620E434-E9C0-4CF6-AB3C-27246F69934D}" type="pres">
      <dgm:prSet presAssocID="{0AC3BEC9-1BBE-4FC6-B4CB-93CE6AA09638}" presName="parentText" presStyleLbl="node1" presStyleIdx="1" presStyleCnt="2" custLinFactY="54969" custLinFactNeighborY="100000">
        <dgm:presLayoutVars>
          <dgm:chMax val="0"/>
          <dgm:bulletEnabled val="1"/>
        </dgm:presLayoutVars>
      </dgm:prSet>
      <dgm:spPr/>
    </dgm:pt>
  </dgm:ptLst>
  <dgm:cxnLst>
    <dgm:cxn modelId="{258EA327-A171-4496-98BB-9793AE87B7EF}" srcId="{FF9B5A42-DD6D-427F-9E4B-B68C3A437AFF}" destId="{0AC3BEC9-1BBE-4FC6-B4CB-93CE6AA09638}" srcOrd="1" destOrd="0" parTransId="{B2C7CB8E-A61D-4AB8-B856-98E8CD8A26D7}" sibTransId="{34454D74-F21F-43EB-9F87-8145C62A8F57}"/>
    <dgm:cxn modelId="{01836258-B217-49F0-8301-11700B3D895F}" type="presOf" srcId="{C5469539-2847-4E1E-B4DE-C803CC427543}" destId="{263353A6-6CCD-4083-940E-6FCF8FA324FB}" srcOrd="0" destOrd="0" presId="urn:microsoft.com/office/officeart/2005/8/layout/vList2"/>
    <dgm:cxn modelId="{8E8DB0D3-B3AD-4B43-9A43-7539BF4027C4}" type="presOf" srcId="{FF9B5A42-DD6D-427F-9E4B-B68C3A437AFF}" destId="{96AFE799-5D28-4A99-B5EA-82DFE3234953}" srcOrd="0" destOrd="0" presId="urn:microsoft.com/office/officeart/2005/8/layout/vList2"/>
    <dgm:cxn modelId="{32AD61DC-521F-4272-9F1F-0D89560E8E3F}" srcId="{FF9B5A42-DD6D-427F-9E4B-B68C3A437AFF}" destId="{C5469539-2847-4E1E-B4DE-C803CC427543}" srcOrd="0" destOrd="0" parTransId="{E737FF30-4F2D-4705-BAE6-6E617A7D540B}" sibTransId="{D52DB3D6-B790-4895-9AE5-3146BC21DCE7}"/>
    <dgm:cxn modelId="{D8047DF4-1A60-4542-8441-71598FD91DFD}" type="presOf" srcId="{0AC3BEC9-1BBE-4FC6-B4CB-93CE6AA09638}" destId="{5620E434-E9C0-4CF6-AB3C-27246F69934D}" srcOrd="0" destOrd="0" presId="urn:microsoft.com/office/officeart/2005/8/layout/vList2"/>
    <dgm:cxn modelId="{17CD001D-BB9A-4F98-A8DD-CB301AE44521}" type="presParOf" srcId="{96AFE799-5D28-4A99-B5EA-82DFE3234953}" destId="{263353A6-6CCD-4083-940E-6FCF8FA324FB}" srcOrd="0" destOrd="0" presId="urn:microsoft.com/office/officeart/2005/8/layout/vList2"/>
    <dgm:cxn modelId="{962907E8-25DD-4FFE-ACD8-361E99FD6A2C}" type="presParOf" srcId="{96AFE799-5D28-4A99-B5EA-82DFE3234953}" destId="{C8AEBF1A-FD48-42E2-9B97-3A1C6B36C3F6}" srcOrd="1" destOrd="0" presId="urn:microsoft.com/office/officeart/2005/8/layout/vList2"/>
    <dgm:cxn modelId="{C16BF901-2A75-4CA1-BFB3-CE56FEF659BA}" type="presParOf" srcId="{96AFE799-5D28-4A99-B5EA-82DFE3234953}" destId="{5620E434-E9C0-4CF6-AB3C-27246F69934D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063907-5187-471D-9787-5D9054F228D8}">
      <dsp:nvSpPr>
        <dsp:cNvPr id="0" name=""/>
        <dsp:cNvSpPr/>
      </dsp:nvSpPr>
      <dsp:spPr>
        <a:xfrm>
          <a:off x="8114846" y="3111654"/>
          <a:ext cx="272108" cy="1294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8249"/>
              </a:lnTo>
              <a:lnTo>
                <a:pt x="272108" y="88249"/>
              </a:lnTo>
              <a:lnTo>
                <a:pt x="272108" y="129499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8AFFE1-E77E-41E4-8881-A508F0691D59}">
      <dsp:nvSpPr>
        <dsp:cNvPr id="0" name=""/>
        <dsp:cNvSpPr/>
      </dsp:nvSpPr>
      <dsp:spPr>
        <a:xfrm>
          <a:off x="7842737" y="3111654"/>
          <a:ext cx="272108" cy="129499"/>
        </a:xfrm>
        <a:custGeom>
          <a:avLst/>
          <a:gdLst/>
          <a:ahLst/>
          <a:cxnLst/>
          <a:rect l="0" t="0" r="0" b="0"/>
          <a:pathLst>
            <a:path>
              <a:moveTo>
                <a:pt x="272108" y="0"/>
              </a:moveTo>
              <a:lnTo>
                <a:pt x="272108" y="88249"/>
              </a:lnTo>
              <a:lnTo>
                <a:pt x="0" y="88249"/>
              </a:lnTo>
              <a:lnTo>
                <a:pt x="0" y="129499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7FBA95-269E-4097-A152-34D1EE7DA873}">
      <dsp:nvSpPr>
        <dsp:cNvPr id="0" name=""/>
        <dsp:cNvSpPr/>
      </dsp:nvSpPr>
      <dsp:spPr>
        <a:xfrm>
          <a:off x="4713486" y="2699409"/>
          <a:ext cx="3401359" cy="1294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8249"/>
              </a:lnTo>
              <a:lnTo>
                <a:pt x="3401359" y="88249"/>
              </a:lnTo>
              <a:lnTo>
                <a:pt x="3401359" y="129499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C623D2-6FED-4521-93E3-FF032AA2F652}">
      <dsp:nvSpPr>
        <dsp:cNvPr id="0" name=""/>
        <dsp:cNvSpPr/>
      </dsp:nvSpPr>
      <dsp:spPr>
        <a:xfrm>
          <a:off x="6210084" y="3111654"/>
          <a:ext cx="1088435" cy="1294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8249"/>
              </a:lnTo>
              <a:lnTo>
                <a:pt x="1088435" y="88249"/>
              </a:lnTo>
              <a:lnTo>
                <a:pt x="1088435" y="129499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09B7DF-7D97-4F65-BE3B-3C4963B6FB32}">
      <dsp:nvSpPr>
        <dsp:cNvPr id="0" name=""/>
        <dsp:cNvSpPr/>
      </dsp:nvSpPr>
      <dsp:spPr>
        <a:xfrm>
          <a:off x="6210084" y="3111654"/>
          <a:ext cx="544217" cy="1294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8249"/>
              </a:lnTo>
              <a:lnTo>
                <a:pt x="544217" y="88249"/>
              </a:lnTo>
              <a:lnTo>
                <a:pt x="544217" y="129499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F1CAEB-1009-4319-B4B8-B7CBCD77CB53}">
      <dsp:nvSpPr>
        <dsp:cNvPr id="0" name=""/>
        <dsp:cNvSpPr/>
      </dsp:nvSpPr>
      <dsp:spPr>
        <a:xfrm>
          <a:off x="6164364" y="3111654"/>
          <a:ext cx="91440" cy="12949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9499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54EA67-01C5-4663-A71E-8F16D0DF4BD0}">
      <dsp:nvSpPr>
        <dsp:cNvPr id="0" name=""/>
        <dsp:cNvSpPr/>
      </dsp:nvSpPr>
      <dsp:spPr>
        <a:xfrm>
          <a:off x="5665867" y="3111654"/>
          <a:ext cx="544217" cy="129499"/>
        </a:xfrm>
        <a:custGeom>
          <a:avLst/>
          <a:gdLst/>
          <a:ahLst/>
          <a:cxnLst/>
          <a:rect l="0" t="0" r="0" b="0"/>
          <a:pathLst>
            <a:path>
              <a:moveTo>
                <a:pt x="544217" y="0"/>
              </a:moveTo>
              <a:lnTo>
                <a:pt x="544217" y="88249"/>
              </a:lnTo>
              <a:lnTo>
                <a:pt x="0" y="88249"/>
              </a:lnTo>
              <a:lnTo>
                <a:pt x="0" y="129499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54BE47-7F47-4F57-B058-6629D2E0F94B}">
      <dsp:nvSpPr>
        <dsp:cNvPr id="0" name=""/>
        <dsp:cNvSpPr/>
      </dsp:nvSpPr>
      <dsp:spPr>
        <a:xfrm>
          <a:off x="5121649" y="3111654"/>
          <a:ext cx="1088435" cy="129499"/>
        </a:xfrm>
        <a:custGeom>
          <a:avLst/>
          <a:gdLst/>
          <a:ahLst/>
          <a:cxnLst/>
          <a:rect l="0" t="0" r="0" b="0"/>
          <a:pathLst>
            <a:path>
              <a:moveTo>
                <a:pt x="1088435" y="0"/>
              </a:moveTo>
              <a:lnTo>
                <a:pt x="1088435" y="88249"/>
              </a:lnTo>
              <a:lnTo>
                <a:pt x="0" y="88249"/>
              </a:lnTo>
              <a:lnTo>
                <a:pt x="0" y="129499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2D165B-005B-48DF-A01E-997752D482D0}">
      <dsp:nvSpPr>
        <dsp:cNvPr id="0" name=""/>
        <dsp:cNvSpPr/>
      </dsp:nvSpPr>
      <dsp:spPr>
        <a:xfrm>
          <a:off x="4713486" y="2699409"/>
          <a:ext cx="1496598" cy="1294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8249"/>
              </a:lnTo>
              <a:lnTo>
                <a:pt x="1496598" y="88249"/>
              </a:lnTo>
              <a:lnTo>
                <a:pt x="1496598" y="129499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48C790-4CA9-4B30-BE65-3F8C4792A546}">
      <dsp:nvSpPr>
        <dsp:cNvPr id="0" name=""/>
        <dsp:cNvSpPr/>
      </dsp:nvSpPr>
      <dsp:spPr>
        <a:xfrm>
          <a:off x="3761105" y="3111654"/>
          <a:ext cx="816326" cy="1294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8249"/>
              </a:lnTo>
              <a:lnTo>
                <a:pt x="816326" y="88249"/>
              </a:lnTo>
              <a:lnTo>
                <a:pt x="816326" y="129499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6BEB3B-3FC4-41D9-B34F-632B568EABC3}">
      <dsp:nvSpPr>
        <dsp:cNvPr id="0" name=""/>
        <dsp:cNvSpPr/>
      </dsp:nvSpPr>
      <dsp:spPr>
        <a:xfrm>
          <a:off x="3761105" y="3111654"/>
          <a:ext cx="272108" cy="1294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8249"/>
              </a:lnTo>
              <a:lnTo>
                <a:pt x="272108" y="88249"/>
              </a:lnTo>
              <a:lnTo>
                <a:pt x="272108" y="129499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EB11A6-63E5-4109-BE6B-A4B5C5934D11}">
      <dsp:nvSpPr>
        <dsp:cNvPr id="0" name=""/>
        <dsp:cNvSpPr/>
      </dsp:nvSpPr>
      <dsp:spPr>
        <a:xfrm>
          <a:off x="3488996" y="3111654"/>
          <a:ext cx="272108" cy="129499"/>
        </a:xfrm>
        <a:custGeom>
          <a:avLst/>
          <a:gdLst/>
          <a:ahLst/>
          <a:cxnLst/>
          <a:rect l="0" t="0" r="0" b="0"/>
          <a:pathLst>
            <a:path>
              <a:moveTo>
                <a:pt x="272108" y="0"/>
              </a:moveTo>
              <a:lnTo>
                <a:pt x="272108" y="88249"/>
              </a:lnTo>
              <a:lnTo>
                <a:pt x="0" y="88249"/>
              </a:lnTo>
              <a:lnTo>
                <a:pt x="0" y="129499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44E19F-D1B6-4B0F-9622-E6ECBEAFBA57}">
      <dsp:nvSpPr>
        <dsp:cNvPr id="0" name=""/>
        <dsp:cNvSpPr/>
      </dsp:nvSpPr>
      <dsp:spPr>
        <a:xfrm>
          <a:off x="2944779" y="3111654"/>
          <a:ext cx="816326" cy="129499"/>
        </a:xfrm>
        <a:custGeom>
          <a:avLst/>
          <a:gdLst/>
          <a:ahLst/>
          <a:cxnLst/>
          <a:rect l="0" t="0" r="0" b="0"/>
          <a:pathLst>
            <a:path>
              <a:moveTo>
                <a:pt x="816326" y="0"/>
              </a:moveTo>
              <a:lnTo>
                <a:pt x="816326" y="88249"/>
              </a:lnTo>
              <a:lnTo>
                <a:pt x="0" y="88249"/>
              </a:lnTo>
              <a:lnTo>
                <a:pt x="0" y="129499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1C3CE8-CE91-4735-9948-C896D39A9A43}">
      <dsp:nvSpPr>
        <dsp:cNvPr id="0" name=""/>
        <dsp:cNvSpPr/>
      </dsp:nvSpPr>
      <dsp:spPr>
        <a:xfrm>
          <a:off x="3761105" y="2699409"/>
          <a:ext cx="952380" cy="129499"/>
        </a:xfrm>
        <a:custGeom>
          <a:avLst/>
          <a:gdLst/>
          <a:ahLst/>
          <a:cxnLst/>
          <a:rect l="0" t="0" r="0" b="0"/>
          <a:pathLst>
            <a:path>
              <a:moveTo>
                <a:pt x="952380" y="0"/>
              </a:moveTo>
              <a:lnTo>
                <a:pt x="952380" y="88249"/>
              </a:lnTo>
              <a:lnTo>
                <a:pt x="0" y="88249"/>
              </a:lnTo>
              <a:lnTo>
                <a:pt x="0" y="129499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C864F8-85F3-40DD-A73C-4C56096D1454}">
      <dsp:nvSpPr>
        <dsp:cNvPr id="0" name=""/>
        <dsp:cNvSpPr/>
      </dsp:nvSpPr>
      <dsp:spPr>
        <a:xfrm>
          <a:off x="1312126" y="3111654"/>
          <a:ext cx="1088435" cy="1294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8249"/>
              </a:lnTo>
              <a:lnTo>
                <a:pt x="1088435" y="88249"/>
              </a:lnTo>
              <a:lnTo>
                <a:pt x="1088435" y="129499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EBDD3E-3CC8-477C-971B-F3F5CA1B1C21}">
      <dsp:nvSpPr>
        <dsp:cNvPr id="0" name=""/>
        <dsp:cNvSpPr/>
      </dsp:nvSpPr>
      <dsp:spPr>
        <a:xfrm>
          <a:off x="1312126" y="3111654"/>
          <a:ext cx="544217" cy="1294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8249"/>
              </a:lnTo>
              <a:lnTo>
                <a:pt x="544217" y="88249"/>
              </a:lnTo>
              <a:lnTo>
                <a:pt x="544217" y="129499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C5E1CB-303D-4163-A6F5-350BE0BE270F}">
      <dsp:nvSpPr>
        <dsp:cNvPr id="0" name=""/>
        <dsp:cNvSpPr/>
      </dsp:nvSpPr>
      <dsp:spPr>
        <a:xfrm>
          <a:off x="1266406" y="3111654"/>
          <a:ext cx="91440" cy="12949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9499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59800B-E752-40F6-A4E7-3E17FE3C7421}">
      <dsp:nvSpPr>
        <dsp:cNvPr id="0" name=""/>
        <dsp:cNvSpPr/>
      </dsp:nvSpPr>
      <dsp:spPr>
        <a:xfrm>
          <a:off x="767909" y="3111654"/>
          <a:ext cx="544217" cy="129499"/>
        </a:xfrm>
        <a:custGeom>
          <a:avLst/>
          <a:gdLst/>
          <a:ahLst/>
          <a:cxnLst/>
          <a:rect l="0" t="0" r="0" b="0"/>
          <a:pathLst>
            <a:path>
              <a:moveTo>
                <a:pt x="544217" y="0"/>
              </a:moveTo>
              <a:lnTo>
                <a:pt x="544217" y="88249"/>
              </a:lnTo>
              <a:lnTo>
                <a:pt x="0" y="88249"/>
              </a:lnTo>
              <a:lnTo>
                <a:pt x="0" y="129499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7AE77E-348B-4096-A6E5-A14C61AF7785}">
      <dsp:nvSpPr>
        <dsp:cNvPr id="0" name=""/>
        <dsp:cNvSpPr/>
      </dsp:nvSpPr>
      <dsp:spPr>
        <a:xfrm>
          <a:off x="223691" y="3111654"/>
          <a:ext cx="1088435" cy="129499"/>
        </a:xfrm>
        <a:custGeom>
          <a:avLst/>
          <a:gdLst/>
          <a:ahLst/>
          <a:cxnLst/>
          <a:rect l="0" t="0" r="0" b="0"/>
          <a:pathLst>
            <a:path>
              <a:moveTo>
                <a:pt x="1088435" y="0"/>
              </a:moveTo>
              <a:lnTo>
                <a:pt x="1088435" y="88249"/>
              </a:lnTo>
              <a:lnTo>
                <a:pt x="0" y="88249"/>
              </a:lnTo>
              <a:lnTo>
                <a:pt x="0" y="129499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BE0161-378D-4F9D-BB63-41F58D46B201}">
      <dsp:nvSpPr>
        <dsp:cNvPr id="0" name=""/>
        <dsp:cNvSpPr/>
      </dsp:nvSpPr>
      <dsp:spPr>
        <a:xfrm>
          <a:off x="1312126" y="2699409"/>
          <a:ext cx="3401359" cy="129499"/>
        </a:xfrm>
        <a:custGeom>
          <a:avLst/>
          <a:gdLst/>
          <a:ahLst/>
          <a:cxnLst/>
          <a:rect l="0" t="0" r="0" b="0"/>
          <a:pathLst>
            <a:path>
              <a:moveTo>
                <a:pt x="3401359" y="0"/>
              </a:moveTo>
              <a:lnTo>
                <a:pt x="3401359" y="88249"/>
              </a:lnTo>
              <a:lnTo>
                <a:pt x="0" y="88249"/>
              </a:lnTo>
              <a:lnTo>
                <a:pt x="0" y="129499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1E02EF-701B-4D1C-8744-351442823CAA}">
      <dsp:nvSpPr>
        <dsp:cNvPr id="0" name=""/>
        <dsp:cNvSpPr/>
      </dsp:nvSpPr>
      <dsp:spPr>
        <a:xfrm>
          <a:off x="4490852" y="2416663"/>
          <a:ext cx="445268" cy="2827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6558B3-3DF2-4C9C-8B6F-A09980D7BEE0}">
      <dsp:nvSpPr>
        <dsp:cNvPr id="0" name=""/>
        <dsp:cNvSpPr/>
      </dsp:nvSpPr>
      <dsp:spPr>
        <a:xfrm>
          <a:off x="4540326" y="2463664"/>
          <a:ext cx="445268" cy="2827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" kern="1200" dirty="0"/>
            <a:t>Gerente de TI</a:t>
          </a:r>
        </a:p>
      </dsp:txBody>
      <dsp:txXfrm>
        <a:off x="4548607" y="2471945"/>
        <a:ext cx="428706" cy="266183"/>
      </dsp:txXfrm>
    </dsp:sp>
    <dsp:sp modelId="{56D163F7-636B-4034-A710-653F1817FA35}">
      <dsp:nvSpPr>
        <dsp:cNvPr id="0" name=""/>
        <dsp:cNvSpPr/>
      </dsp:nvSpPr>
      <dsp:spPr>
        <a:xfrm>
          <a:off x="1089492" y="2828908"/>
          <a:ext cx="445268" cy="2827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6D7922-7493-45CD-87C2-C11254E0FFDC}">
      <dsp:nvSpPr>
        <dsp:cNvPr id="0" name=""/>
        <dsp:cNvSpPr/>
      </dsp:nvSpPr>
      <dsp:spPr>
        <a:xfrm>
          <a:off x="1138966" y="2875908"/>
          <a:ext cx="445268" cy="2827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" kern="1200" dirty="0"/>
            <a:t>Coordenador de Infraestrutura e Segurança</a:t>
          </a:r>
        </a:p>
      </dsp:txBody>
      <dsp:txXfrm>
        <a:off x="1147247" y="2884189"/>
        <a:ext cx="428706" cy="266183"/>
      </dsp:txXfrm>
    </dsp:sp>
    <dsp:sp modelId="{992E759A-670B-4982-96B9-00DAD4CAF5C6}">
      <dsp:nvSpPr>
        <dsp:cNvPr id="0" name=""/>
        <dsp:cNvSpPr/>
      </dsp:nvSpPr>
      <dsp:spPr>
        <a:xfrm>
          <a:off x="1057" y="3241153"/>
          <a:ext cx="445268" cy="2827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1B3700-762C-4DA7-8D98-5E4C8EDFA967}">
      <dsp:nvSpPr>
        <dsp:cNvPr id="0" name=""/>
        <dsp:cNvSpPr/>
      </dsp:nvSpPr>
      <dsp:spPr>
        <a:xfrm>
          <a:off x="50531" y="3288153"/>
          <a:ext cx="445268" cy="2827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" kern="1200" dirty="0"/>
            <a:t>Administrador de Redes</a:t>
          </a:r>
        </a:p>
      </dsp:txBody>
      <dsp:txXfrm>
        <a:off x="58812" y="3296434"/>
        <a:ext cx="428706" cy="266183"/>
      </dsp:txXfrm>
    </dsp:sp>
    <dsp:sp modelId="{4E0CDB23-EF4A-45A9-895E-5B6A16F2BA1F}">
      <dsp:nvSpPr>
        <dsp:cNvPr id="0" name=""/>
        <dsp:cNvSpPr/>
      </dsp:nvSpPr>
      <dsp:spPr>
        <a:xfrm>
          <a:off x="545274" y="3241153"/>
          <a:ext cx="445268" cy="2827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32EC3D-4144-4E88-8B6C-7D9AEACAD73E}">
      <dsp:nvSpPr>
        <dsp:cNvPr id="0" name=""/>
        <dsp:cNvSpPr/>
      </dsp:nvSpPr>
      <dsp:spPr>
        <a:xfrm>
          <a:off x="594749" y="3288153"/>
          <a:ext cx="445268" cy="2827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" kern="1200" dirty="0"/>
            <a:t> Técnico de Suporte</a:t>
          </a:r>
        </a:p>
      </dsp:txBody>
      <dsp:txXfrm>
        <a:off x="603030" y="3296434"/>
        <a:ext cx="428706" cy="266183"/>
      </dsp:txXfrm>
    </dsp:sp>
    <dsp:sp modelId="{3A9A739D-F0E4-41AC-AB92-DE5A719DDE85}">
      <dsp:nvSpPr>
        <dsp:cNvPr id="0" name=""/>
        <dsp:cNvSpPr/>
      </dsp:nvSpPr>
      <dsp:spPr>
        <a:xfrm>
          <a:off x="1089492" y="3241153"/>
          <a:ext cx="445268" cy="2827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5912D7-E80C-4602-B39D-6D8DBD6F380E}">
      <dsp:nvSpPr>
        <dsp:cNvPr id="0" name=""/>
        <dsp:cNvSpPr/>
      </dsp:nvSpPr>
      <dsp:spPr>
        <a:xfrm>
          <a:off x="1138966" y="3288153"/>
          <a:ext cx="445268" cy="2827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" kern="1200" dirty="0"/>
            <a:t>Gestão de Acessos</a:t>
          </a:r>
        </a:p>
      </dsp:txBody>
      <dsp:txXfrm>
        <a:off x="1147247" y="3296434"/>
        <a:ext cx="428706" cy="266183"/>
      </dsp:txXfrm>
    </dsp:sp>
    <dsp:sp modelId="{1372B662-E853-4FC7-A677-293AF21CAF15}">
      <dsp:nvSpPr>
        <dsp:cNvPr id="0" name=""/>
        <dsp:cNvSpPr/>
      </dsp:nvSpPr>
      <dsp:spPr>
        <a:xfrm>
          <a:off x="1633709" y="3241153"/>
          <a:ext cx="445268" cy="2827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5A0950-B9D8-4AFC-947B-044A559E3A64}">
      <dsp:nvSpPr>
        <dsp:cNvPr id="0" name=""/>
        <dsp:cNvSpPr/>
      </dsp:nvSpPr>
      <dsp:spPr>
        <a:xfrm>
          <a:off x="1683184" y="3288153"/>
          <a:ext cx="445268" cy="2827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" kern="1200" dirty="0"/>
            <a:t>Técnico cibersegurança</a:t>
          </a:r>
        </a:p>
      </dsp:txBody>
      <dsp:txXfrm>
        <a:off x="1691465" y="3296434"/>
        <a:ext cx="428706" cy="266183"/>
      </dsp:txXfrm>
    </dsp:sp>
    <dsp:sp modelId="{2C4E447E-00F5-43AF-8687-F394F97F343F}">
      <dsp:nvSpPr>
        <dsp:cNvPr id="0" name=""/>
        <dsp:cNvSpPr/>
      </dsp:nvSpPr>
      <dsp:spPr>
        <a:xfrm>
          <a:off x="2177927" y="3241153"/>
          <a:ext cx="445268" cy="2827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585622-4849-4A99-8DC0-DDCB2DEB36B6}">
      <dsp:nvSpPr>
        <dsp:cNvPr id="0" name=""/>
        <dsp:cNvSpPr/>
      </dsp:nvSpPr>
      <dsp:spPr>
        <a:xfrm>
          <a:off x="2227401" y="3288153"/>
          <a:ext cx="445268" cy="2827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" kern="1200" dirty="0" err="1"/>
            <a:t>AppSec</a:t>
          </a:r>
          <a:endParaRPr lang="pt-BR" sz="500" kern="1200" dirty="0"/>
        </a:p>
      </dsp:txBody>
      <dsp:txXfrm>
        <a:off x="2235682" y="3296434"/>
        <a:ext cx="428706" cy="266183"/>
      </dsp:txXfrm>
    </dsp:sp>
    <dsp:sp modelId="{CDD9EA53-63F4-4EA9-95D7-60A3DF1F71D3}">
      <dsp:nvSpPr>
        <dsp:cNvPr id="0" name=""/>
        <dsp:cNvSpPr/>
      </dsp:nvSpPr>
      <dsp:spPr>
        <a:xfrm>
          <a:off x="3538471" y="2828908"/>
          <a:ext cx="445268" cy="2827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4C9CB7-3E1E-4CB8-A27A-403D15441B82}">
      <dsp:nvSpPr>
        <dsp:cNvPr id="0" name=""/>
        <dsp:cNvSpPr/>
      </dsp:nvSpPr>
      <dsp:spPr>
        <a:xfrm>
          <a:off x="3587945" y="2875908"/>
          <a:ext cx="445268" cy="2827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" kern="1200" dirty="0"/>
            <a:t>Coordenador de Governança de Projetos</a:t>
          </a:r>
        </a:p>
      </dsp:txBody>
      <dsp:txXfrm>
        <a:off x="3596226" y="2884189"/>
        <a:ext cx="428706" cy="266183"/>
      </dsp:txXfrm>
    </dsp:sp>
    <dsp:sp modelId="{5780A4F0-C7FF-4A57-91B1-58B7048CBB4C}">
      <dsp:nvSpPr>
        <dsp:cNvPr id="0" name=""/>
        <dsp:cNvSpPr/>
      </dsp:nvSpPr>
      <dsp:spPr>
        <a:xfrm>
          <a:off x="2722144" y="3241153"/>
          <a:ext cx="445268" cy="2827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A66E4B-DA41-401D-8916-1ADF8D6DD4B2}">
      <dsp:nvSpPr>
        <dsp:cNvPr id="0" name=""/>
        <dsp:cNvSpPr/>
      </dsp:nvSpPr>
      <dsp:spPr>
        <a:xfrm>
          <a:off x="2771619" y="3288153"/>
          <a:ext cx="445268" cy="2827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" kern="1200" dirty="0"/>
            <a:t>Arquitetura de soluções</a:t>
          </a:r>
        </a:p>
      </dsp:txBody>
      <dsp:txXfrm>
        <a:off x="2779900" y="3296434"/>
        <a:ext cx="428706" cy="266183"/>
      </dsp:txXfrm>
    </dsp:sp>
    <dsp:sp modelId="{ED4AB57E-1F09-48FB-AAC7-89344F206CDF}">
      <dsp:nvSpPr>
        <dsp:cNvPr id="0" name=""/>
        <dsp:cNvSpPr/>
      </dsp:nvSpPr>
      <dsp:spPr>
        <a:xfrm>
          <a:off x="3266362" y="3241153"/>
          <a:ext cx="445268" cy="2827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9609CA-CDFA-4B5E-9D1B-EB0F95D6081F}">
      <dsp:nvSpPr>
        <dsp:cNvPr id="0" name=""/>
        <dsp:cNvSpPr/>
      </dsp:nvSpPr>
      <dsp:spPr>
        <a:xfrm>
          <a:off x="3315836" y="3288153"/>
          <a:ext cx="445268" cy="2827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" kern="1200" dirty="0"/>
            <a:t>SRE/</a:t>
          </a:r>
          <a:r>
            <a:rPr lang="pt-BR" sz="500" kern="1200" dirty="0" err="1"/>
            <a:t>DevOps</a:t>
          </a:r>
          <a:endParaRPr lang="pt-BR" sz="500" kern="1200" dirty="0"/>
        </a:p>
      </dsp:txBody>
      <dsp:txXfrm>
        <a:off x="3324117" y="3296434"/>
        <a:ext cx="428706" cy="266183"/>
      </dsp:txXfrm>
    </dsp:sp>
    <dsp:sp modelId="{4C59FBC8-9164-4E75-8E89-B90243CB0A0D}">
      <dsp:nvSpPr>
        <dsp:cNvPr id="0" name=""/>
        <dsp:cNvSpPr/>
      </dsp:nvSpPr>
      <dsp:spPr>
        <a:xfrm>
          <a:off x="3810580" y="3241153"/>
          <a:ext cx="445268" cy="2827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BBC290-BC06-4227-BB22-3F834F03D911}">
      <dsp:nvSpPr>
        <dsp:cNvPr id="0" name=""/>
        <dsp:cNvSpPr/>
      </dsp:nvSpPr>
      <dsp:spPr>
        <a:xfrm>
          <a:off x="3860054" y="3288153"/>
          <a:ext cx="445268" cy="2827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" kern="1200" dirty="0"/>
            <a:t>UX/UI</a:t>
          </a:r>
        </a:p>
      </dsp:txBody>
      <dsp:txXfrm>
        <a:off x="3868335" y="3296434"/>
        <a:ext cx="428706" cy="266183"/>
      </dsp:txXfrm>
    </dsp:sp>
    <dsp:sp modelId="{46A31A3A-B05E-4D53-96A2-B286A1C19DF6}">
      <dsp:nvSpPr>
        <dsp:cNvPr id="0" name=""/>
        <dsp:cNvSpPr/>
      </dsp:nvSpPr>
      <dsp:spPr>
        <a:xfrm>
          <a:off x="4354797" y="3241153"/>
          <a:ext cx="445268" cy="2827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AE6F6D-3D9C-4A15-B477-1E3DCE4BE65E}">
      <dsp:nvSpPr>
        <dsp:cNvPr id="0" name=""/>
        <dsp:cNvSpPr/>
      </dsp:nvSpPr>
      <dsp:spPr>
        <a:xfrm>
          <a:off x="4404271" y="3288153"/>
          <a:ext cx="445268" cy="2827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" kern="1200" dirty="0" err="1"/>
            <a:t>Adm</a:t>
          </a:r>
          <a:r>
            <a:rPr lang="pt-BR" sz="500" kern="1200" dirty="0"/>
            <a:t> de Dados e BI</a:t>
          </a:r>
        </a:p>
      </dsp:txBody>
      <dsp:txXfrm>
        <a:off x="4412552" y="3296434"/>
        <a:ext cx="428706" cy="266183"/>
      </dsp:txXfrm>
    </dsp:sp>
    <dsp:sp modelId="{53E35B01-9642-4AD2-825D-D7BA2DA9DC3C}">
      <dsp:nvSpPr>
        <dsp:cNvPr id="0" name=""/>
        <dsp:cNvSpPr/>
      </dsp:nvSpPr>
      <dsp:spPr>
        <a:xfrm>
          <a:off x="5987450" y="2828908"/>
          <a:ext cx="445268" cy="2827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6097C7-D48E-46E5-8B41-6D3E06309CBB}">
      <dsp:nvSpPr>
        <dsp:cNvPr id="0" name=""/>
        <dsp:cNvSpPr/>
      </dsp:nvSpPr>
      <dsp:spPr>
        <a:xfrm>
          <a:off x="6036924" y="2875908"/>
          <a:ext cx="445268" cy="2827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" kern="1200" dirty="0"/>
            <a:t>Coordenador de </a:t>
          </a:r>
          <a:r>
            <a:rPr lang="pt-BR" sz="500" kern="1200" dirty="0" err="1"/>
            <a:t>Desenv</a:t>
          </a:r>
          <a:r>
            <a:rPr lang="pt-BR" sz="500" kern="1200" dirty="0"/>
            <a:t>.</a:t>
          </a:r>
        </a:p>
      </dsp:txBody>
      <dsp:txXfrm>
        <a:off x="6045205" y="2884189"/>
        <a:ext cx="428706" cy="266183"/>
      </dsp:txXfrm>
    </dsp:sp>
    <dsp:sp modelId="{256147D0-A780-4CC0-B45F-314E9BD39171}">
      <dsp:nvSpPr>
        <dsp:cNvPr id="0" name=""/>
        <dsp:cNvSpPr/>
      </dsp:nvSpPr>
      <dsp:spPr>
        <a:xfrm>
          <a:off x="4899015" y="3241153"/>
          <a:ext cx="445268" cy="2827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EDAB2F-706B-4335-A522-D6485E72083C}">
      <dsp:nvSpPr>
        <dsp:cNvPr id="0" name=""/>
        <dsp:cNvSpPr/>
      </dsp:nvSpPr>
      <dsp:spPr>
        <a:xfrm>
          <a:off x="4948489" y="3288153"/>
          <a:ext cx="445268" cy="2827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" kern="1200" dirty="0"/>
            <a:t>PO</a:t>
          </a:r>
        </a:p>
      </dsp:txBody>
      <dsp:txXfrm>
        <a:off x="4956770" y="3296434"/>
        <a:ext cx="428706" cy="266183"/>
      </dsp:txXfrm>
    </dsp:sp>
    <dsp:sp modelId="{454EE25E-B7EC-4EEB-B58E-CBBE87547EA9}">
      <dsp:nvSpPr>
        <dsp:cNvPr id="0" name=""/>
        <dsp:cNvSpPr/>
      </dsp:nvSpPr>
      <dsp:spPr>
        <a:xfrm>
          <a:off x="5443232" y="3241153"/>
          <a:ext cx="445268" cy="2827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AE3116-932E-4DDD-B029-D0D5A79B9879}">
      <dsp:nvSpPr>
        <dsp:cNvPr id="0" name=""/>
        <dsp:cNvSpPr/>
      </dsp:nvSpPr>
      <dsp:spPr>
        <a:xfrm>
          <a:off x="5492707" y="3288153"/>
          <a:ext cx="445268" cy="2827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" kern="1200" dirty="0"/>
            <a:t>Scrum Master</a:t>
          </a:r>
        </a:p>
      </dsp:txBody>
      <dsp:txXfrm>
        <a:off x="5500988" y="3296434"/>
        <a:ext cx="428706" cy="266183"/>
      </dsp:txXfrm>
    </dsp:sp>
    <dsp:sp modelId="{C2113D79-F0B1-41BA-B1CF-68718FD139D9}">
      <dsp:nvSpPr>
        <dsp:cNvPr id="0" name=""/>
        <dsp:cNvSpPr/>
      </dsp:nvSpPr>
      <dsp:spPr>
        <a:xfrm>
          <a:off x="5987450" y="3241153"/>
          <a:ext cx="445268" cy="2827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4EFCB9-91D3-4879-B042-7770263A8DA1}">
      <dsp:nvSpPr>
        <dsp:cNvPr id="0" name=""/>
        <dsp:cNvSpPr/>
      </dsp:nvSpPr>
      <dsp:spPr>
        <a:xfrm>
          <a:off x="6036924" y="3288153"/>
          <a:ext cx="445268" cy="2827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" kern="1200" dirty="0"/>
            <a:t>Des. Full </a:t>
          </a:r>
          <a:r>
            <a:rPr lang="pt-BR" sz="500" kern="1200" dirty="0" err="1"/>
            <a:t>Stak</a:t>
          </a:r>
          <a:endParaRPr lang="pt-BR" sz="500" kern="1200" dirty="0"/>
        </a:p>
      </dsp:txBody>
      <dsp:txXfrm>
        <a:off x="6045205" y="3296434"/>
        <a:ext cx="428706" cy="266183"/>
      </dsp:txXfrm>
    </dsp:sp>
    <dsp:sp modelId="{76FC6BE3-5309-4E8D-A762-80188F6F501A}">
      <dsp:nvSpPr>
        <dsp:cNvPr id="0" name=""/>
        <dsp:cNvSpPr/>
      </dsp:nvSpPr>
      <dsp:spPr>
        <a:xfrm>
          <a:off x="6531667" y="3241153"/>
          <a:ext cx="445268" cy="2827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B21D42-5369-4D68-BDB0-96885DC6153B}">
      <dsp:nvSpPr>
        <dsp:cNvPr id="0" name=""/>
        <dsp:cNvSpPr/>
      </dsp:nvSpPr>
      <dsp:spPr>
        <a:xfrm>
          <a:off x="6581142" y="3288153"/>
          <a:ext cx="445268" cy="2827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" kern="1200" dirty="0"/>
            <a:t>Des. Front </a:t>
          </a:r>
          <a:r>
            <a:rPr lang="pt-BR" sz="500" kern="1200" dirty="0" err="1"/>
            <a:t>End</a:t>
          </a:r>
          <a:endParaRPr lang="pt-BR" sz="500" kern="1200" dirty="0"/>
        </a:p>
      </dsp:txBody>
      <dsp:txXfrm>
        <a:off x="6589423" y="3296434"/>
        <a:ext cx="428706" cy="266183"/>
      </dsp:txXfrm>
    </dsp:sp>
    <dsp:sp modelId="{F8114076-9FB0-4041-8C19-E127C6300E4B}">
      <dsp:nvSpPr>
        <dsp:cNvPr id="0" name=""/>
        <dsp:cNvSpPr/>
      </dsp:nvSpPr>
      <dsp:spPr>
        <a:xfrm>
          <a:off x="7075885" y="3241153"/>
          <a:ext cx="445268" cy="2827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D56344-6661-4D6D-9C1F-FB6ACB9F8150}">
      <dsp:nvSpPr>
        <dsp:cNvPr id="0" name=""/>
        <dsp:cNvSpPr/>
      </dsp:nvSpPr>
      <dsp:spPr>
        <a:xfrm>
          <a:off x="7125359" y="3288153"/>
          <a:ext cx="445268" cy="2827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" kern="1200" dirty="0"/>
            <a:t>Des. </a:t>
          </a:r>
          <a:r>
            <a:rPr lang="pt-BR" sz="500" kern="1200" dirty="0" err="1"/>
            <a:t>Backend</a:t>
          </a:r>
          <a:endParaRPr lang="pt-BR" sz="500" kern="1200" dirty="0"/>
        </a:p>
      </dsp:txBody>
      <dsp:txXfrm>
        <a:off x="7133640" y="3296434"/>
        <a:ext cx="428706" cy="266183"/>
      </dsp:txXfrm>
    </dsp:sp>
    <dsp:sp modelId="{F14F0D8F-8C90-41B8-94DF-6F93E2DBE3C7}">
      <dsp:nvSpPr>
        <dsp:cNvPr id="0" name=""/>
        <dsp:cNvSpPr/>
      </dsp:nvSpPr>
      <dsp:spPr>
        <a:xfrm>
          <a:off x="7892211" y="2828908"/>
          <a:ext cx="445268" cy="2827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0DACA9-4D16-4FA7-B192-B96412BAD7CD}">
      <dsp:nvSpPr>
        <dsp:cNvPr id="0" name=""/>
        <dsp:cNvSpPr/>
      </dsp:nvSpPr>
      <dsp:spPr>
        <a:xfrm>
          <a:off x="7941686" y="2875908"/>
          <a:ext cx="445268" cy="2827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" kern="1200" dirty="0"/>
            <a:t>Coordenador Interoperabilidade</a:t>
          </a:r>
        </a:p>
      </dsp:txBody>
      <dsp:txXfrm>
        <a:off x="7949967" y="2884189"/>
        <a:ext cx="428706" cy="266183"/>
      </dsp:txXfrm>
    </dsp:sp>
    <dsp:sp modelId="{F38B83CC-C2BA-4E08-B2F7-512AE9FE06D2}">
      <dsp:nvSpPr>
        <dsp:cNvPr id="0" name=""/>
        <dsp:cNvSpPr/>
      </dsp:nvSpPr>
      <dsp:spPr>
        <a:xfrm>
          <a:off x="7620103" y="3241153"/>
          <a:ext cx="445268" cy="2827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DF7425-D9FB-4832-B60C-2800BFFEEDC8}">
      <dsp:nvSpPr>
        <dsp:cNvPr id="0" name=""/>
        <dsp:cNvSpPr/>
      </dsp:nvSpPr>
      <dsp:spPr>
        <a:xfrm>
          <a:off x="7669577" y="3288153"/>
          <a:ext cx="445268" cy="2827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" kern="1200" dirty="0"/>
            <a:t>Analista de sistemas</a:t>
          </a:r>
        </a:p>
      </dsp:txBody>
      <dsp:txXfrm>
        <a:off x="7677858" y="3296434"/>
        <a:ext cx="428706" cy="266183"/>
      </dsp:txXfrm>
    </dsp:sp>
    <dsp:sp modelId="{997C7F61-DE76-426B-A649-E99835D58DD9}">
      <dsp:nvSpPr>
        <dsp:cNvPr id="0" name=""/>
        <dsp:cNvSpPr/>
      </dsp:nvSpPr>
      <dsp:spPr>
        <a:xfrm>
          <a:off x="8164320" y="3241153"/>
          <a:ext cx="445268" cy="2827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9F680C-89C7-4824-91BA-7A452B549A12}">
      <dsp:nvSpPr>
        <dsp:cNvPr id="0" name=""/>
        <dsp:cNvSpPr/>
      </dsp:nvSpPr>
      <dsp:spPr>
        <a:xfrm>
          <a:off x="8213794" y="3288153"/>
          <a:ext cx="445268" cy="2827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" kern="1200" dirty="0"/>
            <a:t>Des. de </a:t>
          </a:r>
          <a:r>
            <a:rPr lang="pt-BR" sz="500" kern="1200" dirty="0" err="1"/>
            <a:t>API´s</a:t>
          </a:r>
          <a:endParaRPr lang="pt-BR" sz="500" kern="1200" dirty="0"/>
        </a:p>
      </dsp:txBody>
      <dsp:txXfrm>
        <a:off x="8222075" y="3296434"/>
        <a:ext cx="428706" cy="26618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3353A6-6CCD-4083-940E-6FCF8FA324FB}">
      <dsp:nvSpPr>
        <dsp:cNvPr id="0" name=""/>
        <dsp:cNvSpPr/>
      </dsp:nvSpPr>
      <dsp:spPr>
        <a:xfrm>
          <a:off x="0" y="87562"/>
          <a:ext cx="7903028" cy="18696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- </a:t>
          </a:r>
          <a:r>
            <a:rPr lang="en-US" sz="1700" kern="1200" dirty="0" err="1"/>
            <a:t>Sumário</a:t>
          </a:r>
          <a:r>
            <a:rPr lang="en-US" sz="1700" kern="1200" dirty="0"/>
            <a:t> das </a:t>
          </a:r>
          <a:r>
            <a:rPr lang="en-US" sz="1700" kern="1200" dirty="0" err="1"/>
            <a:t>principais</a:t>
          </a:r>
          <a:r>
            <a:rPr lang="en-US" sz="1700" kern="1200" dirty="0"/>
            <a:t> </a:t>
          </a:r>
          <a:r>
            <a:rPr lang="en-US" sz="1700" kern="1200" dirty="0" err="1"/>
            <a:t>ideias</a:t>
          </a:r>
          <a:r>
            <a:rPr lang="en-US" sz="1700" kern="1200" dirty="0"/>
            <a:t> </a:t>
          </a:r>
          <a:r>
            <a:rPr lang="en-US" sz="1700" kern="1200" dirty="0" err="1"/>
            <a:t>apresentadas</a:t>
          </a:r>
          <a:r>
            <a:rPr lang="en-US" sz="1700" kern="1200" dirty="0"/>
            <a:t>: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 dirty="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 dirty="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 dirty="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 dirty="0"/>
        </a:p>
      </dsp:txBody>
      <dsp:txXfrm>
        <a:off x="91269" y="178831"/>
        <a:ext cx="7720490" cy="1687122"/>
      </dsp:txXfrm>
    </dsp:sp>
    <dsp:sp modelId="{5620E434-E9C0-4CF6-AB3C-27246F69934D}">
      <dsp:nvSpPr>
        <dsp:cNvPr id="0" name=""/>
        <dsp:cNvSpPr/>
      </dsp:nvSpPr>
      <dsp:spPr>
        <a:xfrm>
          <a:off x="0" y="2093746"/>
          <a:ext cx="7903028" cy="1869660"/>
        </a:xfrm>
        <a:prstGeom prst="roundRect">
          <a:avLst/>
        </a:prstGeom>
        <a:solidFill>
          <a:schemeClr val="accent5">
            <a:hueOff val="-12152150"/>
            <a:satOff val="-826"/>
            <a:lumOff val="196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- </a:t>
          </a:r>
          <a:r>
            <a:rPr lang="en-US" sz="1700" kern="1200" dirty="0" err="1"/>
            <a:t>Etapas</a:t>
          </a:r>
          <a:r>
            <a:rPr lang="en-US" sz="1700" kern="1200" dirty="0"/>
            <a:t> </a:t>
          </a:r>
          <a:r>
            <a:rPr lang="en-US" sz="1700" kern="1200" dirty="0" err="1"/>
            <a:t>futuras</a:t>
          </a:r>
          <a:r>
            <a:rPr lang="en-US" sz="1700" kern="1200" dirty="0"/>
            <a:t>: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 dirty="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 dirty="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 dirty="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 dirty="0"/>
        </a:p>
      </dsp:txBody>
      <dsp:txXfrm>
        <a:off x="91269" y="2185015"/>
        <a:ext cx="7720490" cy="16871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2BE67-18CC-48B6-B0AC-DBB302AA60FE}" type="datetimeFigureOut">
              <a:rPr lang="pt-BR" smtClean="0"/>
              <a:t>09/02/2025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00BCD5-5165-4284-A521-BA6E692CAF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5564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d3d2ac0264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d3d2ac0264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05104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F21816-AFDF-487E-852F-FC7F85280FE9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29791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ADD1C0-FB7B-984C-D7C3-8AB3FF10B3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0AA7798-721F-59F3-C3C1-2CB5FC0B7C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01039CD-5368-AEA0-CE81-A61AD7125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F90CA4E-C896-3F8E-BDEC-2449A35FA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116C6E8-C55D-62FD-26EB-989BEFC29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695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81DB2B-593D-FBF4-1A05-AEDABA0FF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54D7328-6A71-313D-CB0C-7F747F0C43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2EE1E57-FF8D-BEC5-FC59-7D1E87FAC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789AF4D-90EC-26D5-3614-A827F6911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7617023-9D08-C32A-4E5E-BF4765813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328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0A5E422-664C-C6BF-DAE6-6EAFF01AB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68B6C5E-AAC2-3CF8-7435-5BAD9C1DC8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D5E9DB5-B137-C7A5-ECCE-4F6C3362D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2683D3B-B1F8-C5A9-F5CD-590E19A78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8EA0FBE-3EE4-54A4-6579-F7AE3A4BE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2325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604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3F4762-7FD3-9713-F4B7-0DBF702BD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F3FDACF-E370-49DB-56D6-6E46F78813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9031060-A6D4-D3CC-6C3B-9F1C37738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DBBB64C-48C9-8A81-86D8-2D75C0F99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29CD24F-077A-C654-46FE-F6E78BA20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290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51570D-4B62-AFAA-633C-AFA3C899E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95D5460-CDDB-6A33-465A-9B87D64176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B0CDA23-0618-BF61-C5A5-C6852898C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77E5AB4-D45B-7E8F-831E-DCCFD9FD5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FE6161F-4006-FCFC-4010-FC1D6325E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473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91E2D7-4A42-032A-7143-250B11ADE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A53360-1F81-30ED-2AE3-FA29881020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7051CA7-1A68-6778-E86E-9E4F4BAFE5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2DA44A9-4114-8BE2-F68D-AF6DEE876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33CB303-7EFE-009D-BBB5-2A5EDD847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AF56622-209D-4F41-D40C-D59B79262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915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019F8C-6B6E-450F-CDD6-52CBCF112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F751A29-0907-29AD-5166-D0469FC1F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CD75B14-0FE4-973C-C83C-59FFC2E4D0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5D430CE-FCAA-F2C6-540E-8667ECF43B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EC09849-7EEC-8475-8F02-E21473C213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AB13E4D-87CE-037B-5938-84E65A2E0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D01D6F4-D49B-5D48-0D84-8CF2D9C72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8B87577-F1D7-1D40-E1B5-7067AAD26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219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DF52BD-5354-3C07-BA3D-0A276E407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85BB5C1-DB4C-5C9A-B8AA-E6E6D7B19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E4733CC-DCEB-BF48-4697-FEA9DF6CF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010ED88-DB97-8E57-0ACD-175976282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18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8B570ED-3815-8CD0-21AC-44874E64B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A5A1F17-4BAB-9C3F-4E1F-E7421E89A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52ECE29-0309-28BB-F1FE-1E6D0EC13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545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8209A6-180F-22C7-1C9C-E7E55AEBA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7DA9C40-9D7F-55B8-7BC0-DA184443FB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381B105-6173-DB8B-024F-27220C4A5E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6CEF9A5-7A46-E33B-F1A9-F9F4A804B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1A2B3F4-A911-2E26-338B-55ED099A1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A1FB8D0-6CBC-14A1-252A-BB065178C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401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3822B6-365A-8367-BDF0-4E84D3B8A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78CBA19-948E-8F04-8F68-A1F5932985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5E98FA5-34E6-1610-EFAC-39A46DFDA4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8C66206-67C8-2C88-9408-F8B4D6D61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4419E5C-C233-CEA3-F0F4-152742D74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0DDA466-ACE0-E380-18F3-A63C6DDB8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3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4066DBE-187E-2F1E-DB2B-2ED3F66E7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AA36D7D-5866-7498-FBC1-EB082834BA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2BB37B1-206B-AAD0-41FE-A572164014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F1E883A-3120-8D21-1482-822D100C9C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0361473-201E-8D9B-6490-3D5901CFD6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337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5018" y="729674"/>
            <a:ext cx="7860146" cy="3226298"/>
          </a:xfrm>
        </p:spPr>
        <p:txBody>
          <a:bodyPr anchor="b">
            <a:normAutofit/>
          </a:bodyPr>
          <a:lstStyle/>
          <a:p>
            <a:pPr algn="l"/>
            <a:r>
              <a:rPr lang="pt-BR" sz="5500" dirty="0"/>
              <a:t>Prospecção de Estrutura para Tecnologia da Informação da ALVF/HRO/HNS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3930" y="4582814"/>
            <a:ext cx="5349252" cy="1312657"/>
          </a:xfrm>
        </p:spPr>
        <p:txBody>
          <a:bodyPr anchor="t">
            <a:normAutofit/>
          </a:bodyPr>
          <a:lstStyle/>
          <a:p>
            <a:pPr algn="l"/>
            <a:r>
              <a:rPr lang="pt-BR"/>
              <a:t>Visão Geral</a:t>
            </a:r>
          </a:p>
          <a:p>
            <a:pPr algn="l"/>
            <a:r>
              <a:rPr lang="pt-BR"/>
              <a:t>Data: 04/02/2024</a:t>
            </a:r>
          </a:p>
          <a:p>
            <a:pPr algn="l"/>
            <a:r>
              <a:rPr lang="pt-BR"/>
              <a:t>Autor: Radamés Pereira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B2A606-DF83-AF9D-C0FE-694460BF8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146372"/>
            <a:ext cx="8520600" cy="593857"/>
          </a:xfrm>
        </p:spPr>
        <p:txBody>
          <a:bodyPr>
            <a:normAutofit fontScale="90000"/>
          </a:bodyPr>
          <a:lstStyle/>
          <a:p>
            <a:r>
              <a:rPr lang="pt-BR" dirty="0"/>
              <a:t>Responsabilidades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60928A4-B389-644C-E39C-E2985481DA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43" y="740229"/>
            <a:ext cx="9011914" cy="3161831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B4E27085-9502-6215-0E12-A0A3FE2D4B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302" y="3902060"/>
            <a:ext cx="8727396" cy="23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3806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C2C02858-7CA5-BA3F-87F4-3E18E73A1E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01067169"/>
              </p:ext>
            </p:extLst>
          </p:nvPr>
        </p:nvGraphicFramePr>
        <p:xfrm>
          <a:off x="319075" y="293494"/>
          <a:ext cx="8660121" cy="5987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CaixaDeTexto 2">
            <a:extLst>
              <a:ext uri="{FF2B5EF4-FFF2-40B4-BE49-F238E27FC236}">
                <a16:creationId xmlns:a16="http://schemas.microsoft.com/office/drawing/2014/main" id="{35378389-3893-B3EF-9E8B-6011AB0CB450}"/>
              </a:ext>
            </a:extLst>
          </p:cNvPr>
          <p:cNvSpPr txBox="1"/>
          <p:nvPr/>
        </p:nvSpPr>
        <p:spPr>
          <a:xfrm>
            <a:off x="2286000" y="232173"/>
            <a:ext cx="4572000" cy="3616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21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b="1" err="1">
                <a:solidFill>
                  <a:srgbClr val="5D9E8D"/>
                </a:solidFill>
                <a:latin typeface="Poppins 1 Semi-Bold"/>
                <a:ea typeface="Poppins 1 Semi-Bold"/>
                <a:cs typeface="Poppins 1 Semi-Bold"/>
                <a:sym typeface="Poppins 1 Semi-Bold"/>
              </a:rPr>
              <a:t>Organograma</a:t>
            </a:r>
            <a:endParaRPr lang="en-US" b="1">
              <a:solidFill>
                <a:srgbClr val="5D9E8D"/>
              </a:solidFill>
              <a:latin typeface="Poppins 1 Semi-Bold"/>
              <a:ea typeface="Poppins 1 Semi-Bold"/>
              <a:cs typeface="Poppins 1 Semi-Bold"/>
              <a:sym typeface="Poppins 1 Semi-Bold"/>
            </a:endParaRPr>
          </a:p>
        </p:txBody>
      </p:sp>
    </p:spTree>
    <p:extLst>
      <p:ext uri="{BB962C8B-B14F-4D97-AF65-F5344CB8AC3E}">
        <p14:creationId xmlns:p14="http://schemas.microsoft.com/office/powerpoint/2010/main" val="14931811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A89787-4B1A-CE84-3D44-8311E9864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688" y="179292"/>
            <a:ext cx="7373193" cy="425834"/>
          </a:xfrm>
        </p:spPr>
        <p:txBody>
          <a:bodyPr>
            <a:normAutofit/>
          </a:bodyPr>
          <a:lstStyle/>
          <a:p>
            <a:r>
              <a:rPr lang="pt-BR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Funções e Responsabilidades: 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141B626-82E5-EF6F-2223-E970DDA30448}"/>
              </a:ext>
            </a:extLst>
          </p:cNvPr>
          <p:cNvSpPr txBox="1"/>
          <p:nvPr/>
        </p:nvSpPr>
        <p:spPr>
          <a:xfrm>
            <a:off x="391885" y="602405"/>
            <a:ext cx="8469085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i="1" dirty="0">
                <a:solidFill>
                  <a:schemeClr val="accent1"/>
                </a:solidFill>
              </a:rPr>
              <a:t>Gerente de TI : </a:t>
            </a:r>
          </a:p>
          <a:p>
            <a:pPr marL="128588" indent="-128588">
              <a:buFont typeface="Wingdings" panose="05000000000000000000" pitchFamily="2" charset="2"/>
              <a:buChar char="ü"/>
            </a:pPr>
            <a:r>
              <a:rPr lang="pt-BR" sz="1400" dirty="0">
                <a:solidFill>
                  <a:srgbClr val="333333"/>
                </a:solidFill>
                <a:latin typeface="trebuchet ms" panose="020B0603020202020204" pitchFamily="34" charset="0"/>
              </a:rPr>
              <a:t>Lidera a estratégia de TI no hospital. </a:t>
            </a:r>
          </a:p>
          <a:p>
            <a:pPr marL="128588" indent="-128588">
              <a:buFont typeface="Wingdings" panose="05000000000000000000" pitchFamily="2" charset="2"/>
              <a:buChar char="ü"/>
            </a:pPr>
            <a:r>
              <a:rPr lang="pt-BR" sz="1400" dirty="0">
                <a:solidFill>
                  <a:srgbClr val="333333"/>
                </a:solidFill>
                <a:latin typeface="trebuchet ms" panose="020B0603020202020204" pitchFamily="34" charset="0"/>
              </a:rPr>
              <a:t>Supervisiona equipes e promove inovações tecnológicas alinhadas às metas do hospital. </a:t>
            </a:r>
          </a:p>
          <a:p>
            <a:pPr marL="128588" indent="-128588">
              <a:buFont typeface="Wingdings" panose="05000000000000000000" pitchFamily="2" charset="2"/>
              <a:buChar char="ü"/>
            </a:pPr>
            <a:r>
              <a:rPr lang="pt-BR" sz="1400" dirty="0">
                <a:solidFill>
                  <a:srgbClr val="333333"/>
                </a:solidFill>
                <a:latin typeface="trebuchet ms" panose="020B0603020202020204" pitchFamily="34" charset="0"/>
              </a:rPr>
              <a:t>Implementa políticas, estratégias e prioridades de TI.</a:t>
            </a:r>
          </a:p>
          <a:p>
            <a:pPr marL="128588" indent="-128588">
              <a:buFont typeface="Wingdings" panose="05000000000000000000" pitchFamily="2" charset="2"/>
              <a:buChar char="ü"/>
            </a:pPr>
            <a:r>
              <a:rPr lang="pt-BR" sz="1400" dirty="0">
                <a:solidFill>
                  <a:srgbClr val="333333"/>
                </a:solidFill>
                <a:latin typeface="trebuchet ms" panose="020B0603020202020204" pitchFamily="34" charset="0"/>
              </a:rPr>
              <a:t>Supervisiona investimentos e assegura conformidade com regulamentações e boas práticas.</a:t>
            </a:r>
          </a:p>
          <a:p>
            <a:pPr marL="128588" indent="-128588">
              <a:buFont typeface="Wingdings" panose="05000000000000000000" pitchFamily="2" charset="2"/>
              <a:buChar char="ü"/>
            </a:pPr>
            <a:endParaRPr lang="pt-BR" sz="1400" dirty="0">
              <a:solidFill>
                <a:srgbClr val="333333"/>
              </a:solidFill>
              <a:latin typeface="trebuchet ms" panose="020B0603020202020204" pitchFamily="34" charset="0"/>
            </a:endParaRPr>
          </a:p>
          <a:p>
            <a:r>
              <a:rPr lang="pt-BR" sz="1600" b="1" i="1" dirty="0">
                <a:solidFill>
                  <a:schemeClr val="accent1"/>
                </a:solidFill>
              </a:rPr>
              <a:t>Coordenador de Infraestrutura e Segurança: </a:t>
            </a:r>
          </a:p>
          <a:p>
            <a:pPr marL="128588" indent="-128588">
              <a:buFont typeface="Wingdings" panose="05000000000000000000" pitchFamily="2" charset="2"/>
              <a:buChar char="ü"/>
            </a:pPr>
            <a:r>
              <a:rPr lang="pt-BR" sz="1400" dirty="0">
                <a:solidFill>
                  <a:srgbClr val="333333"/>
                </a:solidFill>
                <a:latin typeface="trebuchet ms" panose="020B0603020202020204" pitchFamily="34" charset="0"/>
              </a:rPr>
              <a:t>Planejamento e Implementação de Soluções de Infraestrutura, incluindo servidores, redes, sistema de armazenamento(nuvem, </a:t>
            </a:r>
            <a:r>
              <a:rPr lang="pt-BR" sz="1400" dirty="0" err="1">
                <a:solidFill>
                  <a:srgbClr val="333333"/>
                </a:solidFill>
                <a:latin typeface="trebuchet ms" panose="020B0603020202020204" pitchFamily="34" charset="0"/>
              </a:rPr>
              <a:t>on</a:t>
            </a:r>
            <a:r>
              <a:rPr lang="pt-BR" sz="1400" dirty="0">
                <a:solidFill>
                  <a:srgbClr val="333333"/>
                </a:solidFill>
                <a:latin typeface="trebuchet ms" panose="020B0603020202020204" pitchFamily="34" charset="0"/>
              </a:rPr>
              <a:t> </a:t>
            </a:r>
            <a:r>
              <a:rPr lang="pt-BR" sz="1400" dirty="0" err="1">
                <a:solidFill>
                  <a:srgbClr val="333333"/>
                </a:solidFill>
                <a:latin typeface="trebuchet ms" panose="020B0603020202020204" pitchFamily="34" charset="0"/>
              </a:rPr>
              <a:t>premise</a:t>
            </a:r>
            <a:r>
              <a:rPr lang="pt-BR" sz="1400" dirty="0">
                <a:solidFill>
                  <a:srgbClr val="333333"/>
                </a:solidFill>
                <a:latin typeface="trebuchet ms" panose="020B0603020202020204" pitchFamily="34" charset="0"/>
              </a:rPr>
              <a:t>) e sistemas de Backup</a:t>
            </a:r>
          </a:p>
          <a:p>
            <a:pPr marL="128588" indent="-128588">
              <a:buFont typeface="Wingdings" panose="05000000000000000000" pitchFamily="2" charset="2"/>
              <a:buChar char="ü"/>
            </a:pPr>
            <a:r>
              <a:rPr lang="pt-BR" sz="1400" dirty="0">
                <a:solidFill>
                  <a:srgbClr val="333333"/>
                </a:solidFill>
                <a:latin typeface="trebuchet ms" panose="020B0603020202020204" pitchFamily="34" charset="0"/>
              </a:rPr>
              <a:t>Gerenciamento de redes (locais, corporativas e externas) para garantir comunicação eficiente e segura.</a:t>
            </a:r>
          </a:p>
          <a:p>
            <a:pPr marL="128588" indent="-128588">
              <a:buFont typeface="Wingdings" panose="05000000000000000000" pitchFamily="2" charset="2"/>
              <a:buChar char="ü"/>
            </a:pPr>
            <a:r>
              <a:rPr lang="pt-BR" sz="1400" dirty="0">
                <a:solidFill>
                  <a:srgbClr val="333333"/>
                </a:solidFill>
                <a:latin typeface="trebuchet ms" panose="020B0603020202020204" pitchFamily="34" charset="0"/>
              </a:rPr>
              <a:t>Monitoramento da Infraestrutura de TI para garantir a disponibilidade e a performance dos sistemas</a:t>
            </a:r>
          </a:p>
          <a:p>
            <a:pPr marL="128588" indent="-128588">
              <a:buFont typeface="Wingdings" panose="05000000000000000000" pitchFamily="2" charset="2"/>
              <a:buChar char="ü"/>
            </a:pPr>
            <a:r>
              <a:rPr lang="pt-BR" sz="1400" dirty="0">
                <a:solidFill>
                  <a:srgbClr val="333333"/>
                </a:solidFill>
                <a:latin typeface="trebuchet ms" panose="020B0603020202020204" pitchFamily="34" charset="0"/>
              </a:rPr>
              <a:t>Desenvolvimento de politicas de segurança para proteger dados, sistemas e redes contra ataques, roubos e falhas</a:t>
            </a:r>
          </a:p>
          <a:p>
            <a:pPr marL="128588" indent="-128588">
              <a:buFont typeface="Wingdings" panose="05000000000000000000" pitchFamily="2" charset="2"/>
              <a:buChar char="ü"/>
            </a:pPr>
            <a:r>
              <a:rPr lang="pt-BR" sz="1400" dirty="0">
                <a:solidFill>
                  <a:srgbClr val="333333"/>
                </a:solidFill>
                <a:latin typeface="trebuchet ms" panose="020B0603020202020204" pitchFamily="34" charset="0"/>
              </a:rPr>
              <a:t>Implementação de medidas de segurança como Firewalls, antivírus, criptografias e sistemas de controle de acesso</a:t>
            </a:r>
          </a:p>
          <a:p>
            <a:pPr marL="128588" indent="-128588">
              <a:buFont typeface="Wingdings" panose="05000000000000000000" pitchFamily="2" charset="2"/>
              <a:buChar char="ü"/>
            </a:pPr>
            <a:r>
              <a:rPr lang="pt-BR" sz="1400" dirty="0">
                <a:solidFill>
                  <a:srgbClr val="333333"/>
                </a:solidFill>
                <a:latin typeface="trebuchet ms" panose="020B0603020202020204" pitchFamily="34" charset="0"/>
              </a:rPr>
              <a:t>Gestão de incidentes de segurança incluindo identificação analise e resposta a incidentes de segurança cibernética </a:t>
            </a:r>
          </a:p>
          <a:p>
            <a:pPr marL="128588" indent="-128588">
              <a:buFont typeface="Wingdings" panose="05000000000000000000" pitchFamily="2" charset="2"/>
              <a:buChar char="ü"/>
            </a:pPr>
            <a:r>
              <a:rPr lang="pt-BR" sz="1400" dirty="0">
                <a:solidFill>
                  <a:srgbClr val="333333"/>
                </a:solidFill>
                <a:latin typeface="trebuchet ms" panose="020B0603020202020204" pitchFamily="34" charset="0"/>
              </a:rPr>
              <a:t>Condução de auditoria de segurança para avaliar riscos e garantir a conformidade com as politicas internas e regulamentação externas(</a:t>
            </a:r>
            <a:r>
              <a:rPr lang="pt-BR" sz="1400" dirty="0" err="1">
                <a:solidFill>
                  <a:srgbClr val="333333"/>
                </a:solidFill>
                <a:latin typeface="trebuchet ms" panose="020B0603020202020204" pitchFamily="34" charset="0"/>
              </a:rPr>
              <a:t>ex</a:t>
            </a:r>
            <a:r>
              <a:rPr lang="pt-BR" sz="1400" dirty="0">
                <a:solidFill>
                  <a:srgbClr val="333333"/>
                </a:solidFill>
                <a:latin typeface="trebuchet ms" panose="020B0603020202020204" pitchFamily="34" charset="0"/>
              </a:rPr>
              <a:t>: LGPD) </a:t>
            </a:r>
          </a:p>
          <a:p>
            <a:endParaRPr lang="pt-BR" sz="1400" dirty="0">
              <a:solidFill>
                <a:srgbClr val="333333"/>
              </a:solidFill>
              <a:latin typeface="trebuchet ms" panose="020B0603020202020204" pitchFamily="34" charset="0"/>
            </a:endParaRPr>
          </a:p>
          <a:p>
            <a:r>
              <a:rPr lang="pt-BR" sz="1600" b="1" i="1" dirty="0">
                <a:solidFill>
                  <a:schemeClr val="accent1"/>
                </a:solidFill>
              </a:rPr>
              <a:t>Coordenador de Governança de projetos</a:t>
            </a:r>
          </a:p>
          <a:p>
            <a:pPr marL="128588" indent="-128588">
              <a:buFont typeface="Wingdings" panose="05000000000000000000" pitchFamily="2" charset="2"/>
              <a:buChar char="ü"/>
            </a:pPr>
            <a:r>
              <a:rPr lang="pt-BR" sz="1400" dirty="0" err="1">
                <a:solidFill>
                  <a:srgbClr val="333333"/>
                </a:solidFill>
                <a:latin typeface="trebuchet ms" panose="020B0603020202020204" pitchFamily="34" charset="0"/>
              </a:rPr>
              <a:t>Defenir</a:t>
            </a:r>
            <a:r>
              <a:rPr lang="pt-BR" sz="1400" dirty="0">
                <a:solidFill>
                  <a:srgbClr val="333333"/>
                </a:solidFill>
                <a:latin typeface="trebuchet ms" panose="020B0603020202020204" pitchFamily="34" charset="0"/>
              </a:rPr>
              <a:t> e implementar Frameworks de Governança( </a:t>
            </a:r>
            <a:r>
              <a:rPr lang="pt-BR" sz="1400" dirty="0" err="1">
                <a:solidFill>
                  <a:srgbClr val="333333"/>
                </a:solidFill>
                <a:latin typeface="trebuchet ms" panose="020B0603020202020204" pitchFamily="34" charset="0"/>
              </a:rPr>
              <a:t>ex</a:t>
            </a:r>
            <a:r>
              <a:rPr lang="pt-BR" sz="1400" dirty="0">
                <a:solidFill>
                  <a:srgbClr val="333333"/>
                </a:solidFill>
                <a:latin typeface="trebuchet ms" panose="020B0603020202020204" pitchFamily="34" charset="0"/>
              </a:rPr>
              <a:t>: </a:t>
            </a:r>
            <a:r>
              <a:rPr lang="pt-BR" sz="1400" dirty="0" err="1">
                <a:solidFill>
                  <a:srgbClr val="333333"/>
                </a:solidFill>
                <a:latin typeface="trebuchet ms" panose="020B0603020202020204" pitchFamily="34" charset="0"/>
              </a:rPr>
              <a:t>Pmbok</a:t>
            </a:r>
            <a:r>
              <a:rPr lang="pt-BR" sz="1400" dirty="0">
                <a:solidFill>
                  <a:srgbClr val="333333"/>
                </a:solidFill>
                <a:latin typeface="trebuchet ms" panose="020B0603020202020204" pitchFamily="34" charset="0"/>
              </a:rPr>
              <a:t>, </a:t>
            </a:r>
            <a:r>
              <a:rPr lang="pt-BR" sz="1400" dirty="0" err="1">
                <a:solidFill>
                  <a:srgbClr val="333333"/>
                </a:solidFill>
                <a:latin typeface="trebuchet ms" panose="020B0603020202020204" pitchFamily="34" charset="0"/>
              </a:rPr>
              <a:t>Agile</a:t>
            </a:r>
            <a:r>
              <a:rPr lang="pt-BR" sz="1400" dirty="0">
                <a:solidFill>
                  <a:srgbClr val="333333"/>
                </a:solidFill>
                <a:latin typeface="trebuchet ms" panose="020B0603020202020204" pitchFamily="34" charset="0"/>
              </a:rPr>
              <a:t>)</a:t>
            </a:r>
          </a:p>
          <a:p>
            <a:pPr marL="128588" indent="-128588">
              <a:buFont typeface="Wingdings" panose="05000000000000000000" pitchFamily="2" charset="2"/>
              <a:buChar char="ü"/>
            </a:pPr>
            <a:r>
              <a:rPr lang="pt-BR" sz="1400" dirty="0">
                <a:solidFill>
                  <a:srgbClr val="333333"/>
                </a:solidFill>
                <a:latin typeface="trebuchet ms" panose="020B0603020202020204" pitchFamily="34" charset="0"/>
              </a:rPr>
              <a:t>Desenvolver metodologias, politicas e diretrizes para gestão de projetos </a:t>
            </a:r>
          </a:p>
          <a:p>
            <a:pPr marL="128588" indent="-128588">
              <a:buFont typeface="Wingdings" panose="05000000000000000000" pitchFamily="2" charset="2"/>
              <a:buChar char="ü"/>
            </a:pPr>
            <a:r>
              <a:rPr lang="pt-BR" sz="1400" dirty="0">
                <a:solidFill>
                  <a:srgbClr val="333333"/>
                </a:solidFill>
                <a:latin typeface="trebuchet ms" panose="020B0603020202020204" pitchFamily="34" charset="0"/>
              </a:rPr>
              <a:t>Assegurar conformidade com as normas, regulamentos e padrões internos(</a:t>
            </a:r>
            <a:r>
              <a:rPr lang="pt-BR" sz="1400" dirty="0" err="1">
                <a:solidFill>
                  <a:srgbClr val="333333"/>
                </a:solidFill>
                <a:latin typeface="trebuchet ms" panose="020B0603020202020204" pitchFamily="34" charset="0"/>
              </a:rPr>
              <a:t>ex</a:t>
            </a:r>
            <a:r>
              <a:rPr lang="pt-BR" sz="1400" dirty="0">
                <a:solidFill>
                  <a:srgbClr val="333333"/>
                </a:solidFill>
                <a:latin typeface="trebuchet ms" panose="020B0603020202020204" pitchFamily="34" charset="0"/>
              </a:rPr>
              <a:t>: Arquitetura, Segurança e modelagem de dados) e externos (</a:t>
            </a:r>
            <a:r>
              <a:rPr lang="pt-BR" sz="1400" dirty="0" err="1">
                <a:solidFill>
                  <a:srgbClr val="333333"/>
                </a:solidFill>
                <a:latin typeface="trebuchet ms" panose="020B0603020202020204" pitchFamily="34" charset="0"/>
              </a:rPr>
              <a:t>ex:LGPD</a:t>
            </a:r>
            <a:r>
              <a:rPr lang="pt-BR" sz="1400" dirty="0">
                <a:solidFill>
                  <a:srgbClr val="333333"/>
                </a:solidFill>
                <a:latin typeface="trebuchet ms" panose="020B0603020202020204" pitchFamily="34" charset="0"/>
              </a:rPr>
              <a:t>)</a:t>
            </a:r>
          </a:p>
          <a:p>
            <a:pPr marL="128588" indent="-128588">
              <a:buFont typeface="Wingdings" panose="05000000000000000000" pitchFamily="2" charset="2"/>
              <a:buChar char="ü"/>
            </a:pPr>
            <a:r>
              <a:rPr lang="pt-BR" sz="1400" dirty="0">
                <a:solidFill>
                  <a:srgbClr val="333333"/>
                </a:solidFill>
                <a:latin typeface="trebuchet ms" panose="020B0603020202020204" pitchFamily="34" charset="0"/>
              </a:rPr>
              <a:t>Criar processos padronizados para planejamento, execução, monitoramento e encerramento dos projetos</a:t>
            </a:r>
            <a:endParaRPr lang="pt-BR" sz="900" dirty="0"/>
          </a:p>
        </p:txBody>
      </p:sp>
    </p:spTree>
    <p:extLst>
      <p:ext uri="{BB962C8B-B14F-4D97-AF65-F5344CB8AC3E}">
        <p14:creationId xmlns:p14="http://schemas.microsoft.com/office/powerpoint/2010/main" val="4069457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B96C75-ACAE-A24E-D0A6-88B0FFBBF4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F72EDA-E668-EB0A-CB85-C2385FBF7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828" y="5121"/>
            <a:ext cx="7373193" cy="425834"/>
          </a:xfrm>
        </p:spPr>
        <p:txBody>
          <a:bodyPr>
            <a:normAutofit/>
          </a:bodyPr>
          <a:lstStyle/>
          <a:p>
            <a:r>
              <a:rPr lang="pt-BR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Funções e Responsabilidades: 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C3B00B5-B8EE-B308-8C70-C6A4357851D5}"/>
              </a:ext>
            </a:extLst>
          </p:cNvPr>
          <p:cNvSpPr txBox="1"/>
          <p:nvPr/>
        </p:nvSpPr>
        <p:spPr>
          <a:xfrm>
            <a:off x="260828" y="332983"/>
            <a:ext cx="8763429" cy="643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i="1" dirty="0">
                <a:solidFill>
                  <a:schemeClr val="accent1"/>
                </a:solidFill>
              </a:rPr>
              <a:t>Coordenador de desenvolvimento: </a:t>
            </a:r>
          </a:p>
          <a:p>
            <a:pPr marL="128588" indent="-128588">
              <a:buFont typeface="Wingdings" panose="05000000000000000000" pitchFamily="2" charset="2"/>
              <a:buChar char="ü"/>
            </a:pPr>
            <a:r>
              <a:rPr lang="pt-BR" sz="1400" b="1" i="1" dirty="0"/>
              <a:t>Gestão das equipes de desenvolvimento, coordenando e orientando as equipes para garantir o alinhamento com os objetivos do projeto</a:t>
            </a:r>
          </a:p>
          <a:p>
            <a:pPr marL="128588" indent="-128588">
              <a:buFont typeface="Wingdings" panose="05000000000000000000" pitchFamily="2" charset="2"/>
              <a:buChar char="ü"/>
            </a:pPr>
            <a:r>
              <a:rPr lang="pt-BR" sz="1400" b="1" i="1" dirty="0"/>
              <a:t>Acompanhar o desempenho dos colaboradores, fornecendo feedbacks e suporte técnico. Assegurando a capacitação e evolução dos times.</a:t>
            </a:r>
          </a:p>
          <a:p>
            <a:pPr marL="128588" indent="-128588">
              <a:buFont typeface="Wingdings" panose="05000000000000000000" pitchFamily="2" charset="2"/>
              <a:buChar char="ü"/>
            </a:pPr>
            <a:r>
              <a:rPr lang="pt-BR" sz="1400" b="1" i="1" dirty="0"/>
              <a:t>Distribuir tarefas e garantir a execução conforme as metodologias adotadas(</a:t>
            </a:r>
            <a:r>
              <a:rPr lang="pt-BR" sz="1400" b="1" i="1" dirty="0" err="1"/>
              <a:t>agile</a:t>
            </a:r>
            <a:r>
              <a:rPr lang="pt-BR" sz="1400" b="1" i="1" dirty="0"/>
              <a:t>, Scrum, cascata, etc..)</a:t>
            </a:r>
          </a:p>
          <a:p>
            <a:pPr marL="128588" indent="-128588">
              <a:buFont typeface="Wingdings" panose="05000000000000000000" pitchFamily="2" charset="2"/>
              <a:buChar char="ü"/>
            </a:pPr>
            <a:r>
              <a:rPr lang="pt-BR" sz="1400" b="1" i="1" dirty="0"/>
              <a:t>Garantir a aderência aos padrões de desenvolvimento, revisões de código e praticas de qualidade (</a:t>
            </a:r>
            <a:r>
              <a:rPr lang="pt-BR" sz="1400" b="1" i="1" dirty="0" err="1"/>
              <a:t>ex</a:t>
            </a:r>
            <a:r>
              <a:rPr lang="pt-BR" sz="1400" b="1" i="1" dirty="0"/>
              <a:t>: </a:t>
            </a:r>
            <a:r>
              <a:rPr lang="pt-BR" sz="1400" b="1" i="1" dirty="0" err="1"/>
              <a:t>code</a:t>
            </a:r>
            <a:r>
              <a:rPr lang="pt-BR" sz="1400" b="1" i="1" dirty="0"/>
              <a:t> reviews)</a:t>
            </a:r>
          </a:p>
          <a:p>
            <a:pPr marL="128588" indent="-128588">
              <a:buFont typeface="Wingdings" panose="05000000000000000000" pitchFamily="2" charset="2"/>
              <a:buChar char="ü"/>
            </a:pPr>
            <a:r>
              <a:rPr lang="pt-BR" sz="1400" b="1" i="1" dirty="0"/>
              <a:t>Garantir a aderência as melhores praticas de segurança e performance.</a:t>
            </a:r>
          </a:p>
          <a:p>
            <a:pPr marL="128588" indent="-128588">
              <a:buFont typeface="Wingdings" panose="05000000000000000000" pitchFamily="2" charset="2"/>
              <a:buChar char="ü"/>
            </a:pPr>
            <a:r>
              <a:rPr lang="pt-BR" sz="1400" b="1" i="1" dirty="0"/>
              <a:t>Incentivar a adoção de novas tecnologias e metodologias para otimizar processos. </a:t>
            </a:r>
          </a:p>
          <a:p>
            <a:pPr marL="128588" indent="-128588">
              <a:buFont typeface="Wingdings" panose="05000000000000000000" pitchFamily="2" charset="2"/>
              <a:buChar char="ü"/>
            </a:pPr>
            <a:endParaRPr lang="pt-BR" sz="1400" b="1" i="1" dirty="0"/>
          </a:p>
          <a:p>
            <a:r>
              <a:rPr lang="pt-BR" sz="1600" b="1" i="1" dirty="0">
                <a:solidFill>
                  <a:schemeClr val="accent1"/>
                </a:solidFill>
              </a:rPr>
              <a:t>Coordenador de Interoperabilidade</a:t>
            </a:r>
          </a:p>
          <a:p>
            <a:pPr marL="128588" indent="-128588">
              <a:buFont typeface="Wingdings" panose="05000000000000000000" pitchFamily="2" charset="2"/>
              <a:buChar char="ü"/>
            </a:pPr>
            <a:r>
              <a:rPr lang="pt-BR" sz="1400" b="1" i="1" dirty="0"/>
              <a:t>Definir e implementar estratégias de interoperabilidade, garantindo que os sistemas se comuniquem de maneira eficiente </a:t>
            </a:r>
          </a:p>
          <a:p>
            <a:pPr marL="128588" indent="-128588">
              <a:buFont typeface="Wingdings" panose="05000000000000000000" pitchFamily="2" charset="2"/>
              <a:buChar char="ü"/>
            </a:pPr>
            <a:r>
              <a:rPr lang="pt-BR" sz="1400" b="1" i="1" dirty="0"/>
              <a:t>Garantir a padronização de dados e protocolos para facilitar a troca de informações entre sistemas internos e externos </a:t>
            </a:r>
          </a:p>
          <a:p>
            <a:pPr marL="128588" indent="-128588">
              <a:buFont typeface="Wingdings" panose="05000000000000000000" pitchFamily="2" charset="2"/>
              <a:buChar char="ü"/>
            </a:pPr>
            <a:r>
              <a:rPr lang="pt-BR" sz="1400" b="1" i="1" dirty="0"/>
              <a:t>Trabalhar com </a:t>
            </a:r>
            <a:r>
              <a:rPr lang="pt-BR" sz="1400" b="1" i="1" dirty="0" err="1"/>
              <a:t>API´s</a:t>
            </a:r>
            <a:r>
              <a:rPr lang="pt-BR" sz="1400" b="1" i="1" dirty="0"/>
              <a:t>, ESB(Enterprise Service Bus) e outras tecnologias de Integração. </a:t>
            </a:r>
          </a:p>
          <a:p>
            <a:pPr marL="128588" indent="-128588">
              <a:buFont typeface="Wingdings" panose="05000000000000000000" pitchFamily="2" charset="2"/>
              <a:buChar char="ü"/>
            </a:pPr>
            <a:r>
              <a:rPr lang="pt-BR" sz="1400" b="1" i="1" dirty="0"/>
              <a:t>Garantir a conformidade com as normas e frameworks de interoperabilidade como HL7, FHIR, HML, JSON, SOAP e REST</a:t>
            </a:r>
          </a:p>
          <a:p>
            <a:pPr marL="128588" indent="-128588">
              <a:buFont typeface="Wingdings" panose="05000000000000000000" pitchFamily="2" charset="2"/>
              <a:buChar char="ü"/>
            </a:pPr>
            <a:r>
              <a:rPr lang="pt-BR" sz="1400" b="1" i="1" dirty="0"/>
              <a:t>Avaliar e implementar soluções de middleware , barramento de serviço(ESB) e tecnologias de integração.</a:t>
            </a:r>
          </a:p>
          <a:p>
            <a:pPr marL="128588" indent="-128588">
              <a:buFont typeface="Wingdings" panose="05000000000000000000" pitchFamily="2" charset="2"/>
              <a:buChar char="ü"/>
            </a:pPr>
            <a:endParaRPr lang="pt-BR" sz="1400" b="1" i="1" dirty="0"/>
          </a:p>
          <a:p>
            <a:r>
              <a:rPr lang="pt-BR" sz="1600" b="1" i="1" dirty="0">
                <a:solidFill>
                  <a:schemeClr val="accent1"/>
                </a:solidFill>
              </a:rPr>
              <a:t>Coordenador de Governança de projetos</a:t>
            </a:r>
          </a:p>
          <a:p>
            <a:pPr marL="128588" indent="-128588">
              <a:buFont typeface="Wingdings" panose="05000000000000000000" pitchFamily="2" charset="2"/>
              <a:buChar char="ü"/>
            </a:pPr>
            <a:r>
              <a:rPr lang="pt-BR" sz="1400" b="1" i="1" dirty="0" err="1"/>
              <a:t>Defenir</a:t>
            </a:r>
            <a:r>
              <a:rPr lang="pt-BR" sz="1400" b="1" i="1" dirty="0"/>
              <a:t> e implementar Frameworks de Governança( </a:t>
            </a:r>
            <a:r>
              <a:rPr lang="pt-BR" sz="1400" b="1" i="1" dirty="0" err="1"/>
              <a:t>ex</a:t>
            </a:r>
            <a:r>
              <a:rPr lang="pt-BR" sz="1400" b="1" i="1" dirty="0"/>
              <a:t>: </a:t>
            </a:r>
            <a:r>
              <a:rPr lang="pt-BR" sz="1400" b="1" i="1" dirty="0" err="1"/>
              <a:t>Pmbok</a:t>
            </a:r>
            <a:r>
              <a:rPr lang="pt-BR" sz="1400" b="1" i="1" dirty="0"/>
              <a:t>, </a:t>
            </a:r>
            <a:r>
              <a:rPr lang="pt-BR" sz="1400" b="1" i="1" dirty="0" err="1"/>
              <a:t>Agile</a:t>
            </a:r>
            <a:r>
              <a:rPr lang="pt-BR" sz="1400" b="1" i="1" dirty="0"/>
              <a:t>)</a:t>
            </a:r>
          </a:p>
          <a:p>
            <a:pPr marL="128588" indent="-128588">
              <a:buFont typeface="Wingdings" panose="05000000000000000000" pitchFamily="2" charset="2"/>
              <a:buChar char="ü"/>
            </a:pPr>
            <a:r>
              <a:rPr lang="pt-BR" sz="1400" b="1" i="1" dirty="0"/>
              <a:t>Desenvolver metodologias, politicas e diretrizes para gestão de projetos </a:t>
            </a:r>
          </a:p>
          <a:p>
            <a:pPr marL="128588" indent="-128588">
              <a:buFont typeface="Wingdings" panose="05000000000000000000" pitchFamily="2" charset="2"/>
              <a:buChar char="ü"/>
            </a:pPr>
            <a:r>
              <a:rPr lang="pt-BR" sz="1400" b="1" i="1" dirty="0"/>
              <a:t>Assegurar conformidade com as normas, regulamentos e padrões internos(</a:t>
            </a:r>
            <a:r>
              <a:rPr lang="pt-BR" sz="1400" b="1" i="1" dirty="0" err="1"/>
              <a:t>ex</a:t>
            </a:r>
            <a:r>
              <a:rPr lang="pt-BR" sz="1400" b="1" i="1" dirty="0"/>
              <a:t>: Arquitetura, Segurança e modelagem de dados) e externos (</a:t>
            </a:r>
            <a:r>
              <a:rPr lang="pt-BR" sz="1400" b="1" i="1" dirty="0" err="1"/>
              <a:t>ex:LGPD</a:t>
            </a:r>
            <a:r>
              <a:rPr lang="pt-BR" sz="1400" b="1" i="1" dirty="0"/>
              <a:t>)</a:t>
            </a:r>
          </a:p>
          <a:p>
            <a:pPr marL="128588" indent="-128588">
              <a:buFont typeface="Wingdings" panose="05000000000000000000" pitchFamily="2" charset="2"/>
              <a:buChar char="ü"/>
            </a:pPr>
            <a:r>
              <a:rPr lang="pt-BR" sz="1400" b="1" i="1" dirty="0"/>
              <a:t>Criar processos padronizados para planejamento, execução, monitoramento e encerramento dos projetos</a:t>
            </a:r>
            <a:endParaRPr lang="pt-BR" sz="900" dirty="0"/>
          </a:p>
        </p:txBody>
      </p:sp>
    </p:spTree>
    <p:extLst>
      <p:ext uri="{BB962C8B-B14F-4D97-AF65-F5344CB8AC3E}">
        <p14:creationId xmlns:p14="http://schemas.microsoft.com/office/powerpoint/2010/main" val="37138549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0486" y="426739"/>
            <a:ext cx="7750628" cy="1618489"/>
          </a:xfrm>
        </p:spPr>
        <p:txBody>
          <a:bodyPr anchor="ctr">
            <a:normAutofit/>
          </a:bodyPr>
          <a:lstStyle/>
          <a:p>
            <a:r>
              <a:rPr lang="pt-BR" sz="5400" dirty="0"/>
              <a:t>Conclusão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301372E-773E-634A-6EAC-0A09A8C350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5319052"/>
              </p:ext>
            </p:extLst>
          </p:nvPr>
        </p:nvGraphicFramePr>
        <p:xfrm>
          <a:off x="620486" y="2155339"/>
          <a:ext cx="7903028" cy="39634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F5E962E-90CC-796E-9B17-0565B0C14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930" y="1050595"/>
            <a:ext cx="6056111" cy="1618489"/>
          </a:xfrm>
        </p:spPr>
        <p:txBody>
          <a:bodyPr anchor="ctr">
            <a:normAutofit/>
          </a:bodyPr>
          <a:lstStyle/>
          <a:p>
            <a:r>
              <a:rPr lang="pt-BR" sz="6300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125DE4B-7038-8BE5-ABFA-C069390D25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3930" y="2969469"/>
            <a:ext cx="6056111" cy="2800395"/>
          </a:xfrm>
        </p:spPr>
        <p:txBody>
          <a:bodyPr anchor="t">
            <a:normAutofit/>
          </a:bodyPr>
          <a:lstStyle/>
          <a:p>
            <a:pPr>
              <a:buFontTx/>
              <a:buChar char="-"/>
            </a:pPr>
            <a:r>
              <a:rPr lang="pt-BR" b="1" dirty="0"/>
              <a:t>Objetivo da apresentação</a:t>
            </a:r>
          </a:p>
          <a:p>
            <a:pPr marL="0" indent="0">
              <a:buNone/>
            </a:pPr>
            <a:endParaRPr lang="pt-BR" dirty="0"/>
          </a:p>
          <a:p>
            <a:pPr marL="400050" lvl="1" indent="0">
              <a:buNone/>
            </a:pPr>
            <a:r>
              <a:rPr lang="pt-BR" sz="2100"/>
              <a:t>Demonstrar uma estrutura organizacional e necessidade da governança de TI no Hospital Regional do Oeste (HRO), sob gestão da ALVF, destacando a importância da implementação de um sistema robusto e seguro para a evolução digital do hospital HRO.</a:t>
            </a:r>
          </a:p>
        </p:txBody>
      </p:sp>
    </p:spTree>
    <p:extLst>
      <p:ext uri="{BB962C8B-B14F-4D97-AF65-F5344CB8AC3E}">
        <p14:creationId xmlns:p14="http://schemas.microsoft.com/office/powerpoint/2010/main" val="1018731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5249D9F-2AD5-BA45-F189-A612826D8A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323A119-BD3B-10BB-EEB4-634B54234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930" y="1050595"/>
            <a:ext cx="6056111" cy="1618489"/>
          </a:xfrm>
        </p:spPr>
        <p:txBody>
          <a:bodyPr anchor="ctr">
            <a:normAutofit/>
          </a:bodyPr>
          <a:lstStyle/>
          <a:p>
            <a:r>
              <a:rPr lang="pt-BR" sz="630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D9A5385-5D2B-7364-759F-8926419616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3930" y="2969469"/>
            <a:ext cx="6056111" cy="2800395"/>
          </a:xfrm>
        </p:spPr>
        <p:txBody>
          <a:bodyPr anchor="t">
            <a:normAutofit/>
          </a:bodyPr>
          <a:lstStyle/>
          <a:p>
            <a:pPr>
              <a:buFontTx/>
              <a:buChar char="-"/>
            </a:pPr>
            <a:r>
              <a:rPr lang="pt-BR" sz="1900" b="1"/>
              <a:t>Importância do Sistema de Informações no HRO e HNS</a:t>
            </a:r>
          </a:p>
          <a:p>
            <a:pPr marL="0" indent="0">
              <a:buNone/>
            </a:pPr>
            <a:endParaRPr lang="pt-BR" sz="1900"/>
          </a:p>
          <a:p>
            <a:pPr marL="400050" lvl="1" indent="0">
              <a:buNone/>
            </a:pPr>
            <a:r>
              <a:rPr lang="pt-BR" sz="1900"/>
              <a:t>Os sistemas centralizam informações, otimizam a gestão de leitos, insumos e prontuários eletrônicos, garantem a segurança de dados e conformidade com a LGPD, comunicação com outras unidades de saúde, agilizando diagnósticos e atendimentos. </a:t>
            </a:r>
          </a:p>
        </p:txBody>
      </p:sp>
    </p:spTree>
    <p:extLst>
      <p:ext uri="{BB962C8B-B14F-4D97-AF65-F5344CB8AC3E}">
        <p14:creationId xmlns:p14="http://schemas.microsoft.com/office/powerpoint/2010/main" val="855481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Triangle 8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930" y="1008993"/>
            <a:ext cx="6923558" cy="3542045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sz="10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Informações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Triangle 8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22D8A7D-79BD-BEB3-FC3F-5C8AF5CDE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930" y="1008993"/>
            <a:ext cx="6923558" cy="354204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>
              <a:spcBef>
                <a:spcPct val="0"/>
              </a:spcBef>
            </a:pPr>
            <a:r>
              <a:rPr lang="en-US" sz="7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Cenário da Saúde Para 2030/2070</a:t>
            </a:r>
          </a:p>
        </p:txBody>
      </p:sp>
    </p:spTree>
    <p:extLst>
      <p:ext uri="{BB962C8B-B14F-4D97-AF65-F5344CB8AC3E}">
        <p14:creationId xmlns:p14="http://schemas.microsoft.com/office/powerpoint/2010/main" val="2839195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599" y="928850"/>
            <a:ext cx="4579379" cy="50719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4"/>
          <p:cNvSpPr txBox="1"/>
          <p:nvPr/>
        </p:nvSpPr>
        <p:spPr>
          <a:xfrm>
            <a:off x="35500" y="903650"/>
            <a:ext cx="1801500" cy="1015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pt-BR" b="1" dirty="0">
                <a:solidFill>
                  <a:schemeClr val="dk2"/>
                </a:solidFill>
              </a:rPr>
              <a:t>Cenário da Saúde para 2030/2070</a:t>
            </a:r>
            <a:endParaRPr b="1" dirty="0">
              <a:solidFill>
                <a:schemeClr val="dk2"/>
              </a:solidFill>
            </a:endParaRPr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9026" y="2302033"/>
            <a:ext cx="4204200" cy="173163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2" name="Google Shape;62;p14"/>
          <p:cNvCxnSpPr>
            <a:cxnSpLocks/>
          </p:cNvCxnSpPr>
          <p:nvPr/>
        </p:nvCxnSpPr>
        <p:spPr>
          <a:xfrm>
            <a:off x="3801600" y="1663650"/>
            <a:ext cx="3119526" cy="1404000"/>
          </a:xfrm>
          <a:prstGeom prst="curvedConnector3">
            <a:avLst>
              <a:gd name="adj1" fmla="val 100085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</p:spTree>
    <p:extLst>
      <p:ext uri="{BB962C8B-B14F-4D97-AF65-F5344CB8AC3E}">
        <p14:creationId xmlns:p14="http://schemas.microsoft.com/office/powerpoint/2010/main" val="935004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2621064">
            <a:off x="-735791" y="1762982"/>
            <a:ext cx="10491707" cy="3810506"/>
          </a:xfrm>
          <a:custGeom>
            <a:avLst/>
            <a:gdLst/>
            <a:ahLst/>
            <a:cxnLst/>
            <a:rect l="l" t="t" r="r" b="b"/>
            <a:pathLst>
              <a:path w="20983414" h="7621012">
                <a:moveTo>
                  <a:pt x="0" y="0"/>
                </a:moveTo>
                <a:lnTo>
                  <a:pt x="20983414" y="0"/>
                </a:lnTo>
                <a:lnTo>
                  <a:pt x="20983414" y="7621012"/>
                </a:lnTo>
                <a:lnTo>
                  <a:pt x="0" y="76210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4" name="TextBox 4"/>
          <p:cNvSpPr txBox="1"/>
          <p:nvPr/>
        </p:nvSpPr>
        <p:spPr>
          <a:xfrm>
            <a:off x="2890388" y="175100"/>
            <a:ext cx="3363224" cy="2693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00"/>
              </a:lnSpc>
              <a:spcBef>
                <a:spcPct val="0"/>
              </a:spcBef>
            </a:pPr>
            <a:r>
              <a:rPr lang="en-US" sz="2000" b="1" dirty="0" err="1">
                <a:solidFill>
                  <a:srgbClr val="5D9E8D"/>
                </a:solidFill>
                <a:latin typeface="Poppins 1 Semi-Bold"/>
                <a:ea typeface="Poppins 1 Semi-Bold"/>
                <a:cs typeface="Poppins 1 Semi-Bold"/>
                <a:sym typeface="Poppins 1 Semi-Bold"/>
              </a:rPr>
              <a:t>Organograma</a:t>
            </a:r>
            <a:endParaRPr lang="en-US" sz="2000" b="1" dirty="0">
              <a:solidFill>
                <a:srgbClr val="5D9E8D"/>
              </a:solidFill>
              <a:latin typeface="Poppins 1 Semi-Bold"/>
              <a:ea typeface="Poppins 1 Semi-Bold"/>
              <a:cs typeface="Poppins 1 Semi-Bold"/>
              <a:sym typeface="Poppins 1 Semi-Bold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4E9D9016-D514-89D1-0B31-9CB8D8F215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9140" y="473094"/>
            <a:ext cx="7078063" cy="6220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225959"/>
      </p:ext>
    </p:extLst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915CCA-E84D-066A-41C7-8A4FC5521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350" y="168142"/>
            <a:ext cx="8520600" cy="637400"/>
          </a:xfrm>
        </p:spPr>
        <p:txBody>
          <a:bodyPr>
            <a:normAutofit fontScale="90000"/>
          </a:bodyPr>
          <a:lstStyle/>
          <a:p>
            <a:r>
              <a:rPr lang="pt-BR" b="1" dirty="0"/>
              <a:t>Governança e Organização de TI</a:t>
            </a:r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7633279-AA43-272D-B3CD-BCA504C52ACA}"/>
              </a:ext>
            </a:extLst>
          </p:cNvPr>
          <p:cNvSpPr txBox="1"/>
          <p:nvPr/>
        </p:nvSpPr>
        <p:spPr>
          <a:xfrm>
            <a:off x="311700" y="828484"/>
            <a:ext cx="8679900" cy="532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1" dirty="0"/>
              <a:t>Inclui:</a:t>
            </a:r>
          </a:p>
          <a:p>
            <a:endParaRPr lang="pt-BR" dirty="0"/>
          </a:p>
          <a:p>
            <a:r>
              <a:rPr lang="pt-BR" sz="2000" b="1" i="1" dirty="0">
                <a:solidFill>
                  <a:schemeClr val="accent1"/>
                </a:solidFill>
              </a:rPr>
              <a:t>Estrutura Organizacional de TI – </a:t>
            </a:r>
            <a:r>
              <a:rPr lang="pt-BR" dirty="0"/>
              <a:t>Apresentar o organograma da governança de TI, responsabilidades e processos de gestão.</a:t>
            </a:r>
          </a:p>
          <a:p>
            <a:endParaRPr lang="pt-BR" dirty="0"/>
          </a:p>
          <a:p>
            <a:r>
              <a:rPr lang="pt-BR" sz="2000" b="1" i="1" dirty="0">
                <a:solidFill>
                  <a:schemeClr val="accent1"/>
                </a:solidFill>
              </a:rPr>
              <a:t>Modelos de Governança de TI </a:t>
            </a:r>
            <a:r>
              <a:rPr lang="pt-BR" dirty="0"/>
              <a:t>– Discutir frameworks aplicáveis (como COBIT, ITIL e LGPD) para garantir eficiência, segurança e conformidade no sistema hospitalar.</a:t>
            </a:r>
          </a:p>
          <a:p>
            <a:endParaRPr lang="pt-BR" dirty="0"/>
          </a:p>
          <a:p>
            <a:r>
              <a:rPr lang="pt-BR" sz="2000" b="1" i="1" dirty="0">
                <a:solidFill>
                  <a:schemeClr val="accent1"/>
                </a:solidFill>
              </a:rPr>
              <a:t>Infraestrutura e Sistemas de Informação </a:t>
            </a:r>
            <a:r>
              <a:rPr lang="pt-BR" dirty="0"/>
              <a:t>– Avaliar os módulos utilizados, como prontuário eletrônico, gestão de leitos, telemedicina e integração com outras plataformas de saúde.</a:t>
            </a:r>
          </a:p>
          <a:p>
            <a:endParaRPr lang="pt-BR" dirty="0"/>
          </a:p>
          <a:p>
            <a:r>
              <a:rPr lang="pt-BR" sz="2000" b="1" i="1" dirty="0">
                <a:solidFill>
                  <a:schemeClr val="accent1"/>
                </a:solidFill>
              </a:rPr>
              <a:t>Desafios e Riscos em TI </a:t>
            </a:r>
            <a:r>
              <a:rPr lang="pt-BR" dirty="0"/>
              <a:t>– Segurança cibernética, interoperabilidade de dados, continuidade de negócios e disponibilidade dos módulos do sistema e subsistemas.</a:t>
            </a:r>
          </a:p>
          <a:p>
            <a:endParaRPr lang="pt-BR" dirty="0"/>
          </a:p>
          <a:p>
            <a:r>
              <a:rPr lang="pt-BR" sz="2000" b="1" i="1" dirty="0">
                <a:solidFill>
                  <a:schemeClr val="accent1"/>
                </a:solidFill>
              </a:rPr>
              <a:t>Propostas de Melhoria </a:t>
            </a:r>
            <a:r>
              <a:rPr lang="pt-BR" dirty="0"/>
              <a:t>– Sugerir soluções para otimização da governança de TI, incluindo </a:t>
            </a:r>
            <a:r>
              <a:rPr lang="pt-BR" b="1" dirty="0"/>
              <a:t>automação de processos</a:t>
            </a:r>
            <a:r>
              <a:rPr lang="pt-BR" dirty="0"/>
              <a:t>, </a:t>
            </a:r>
            <a:r>
              <a:rPr lang="pt-BR" b="1" dirty="0"/>
              <a:t>robótica</a:t>
            </a:r>
            <a:r>
              <a:rPr lang="pt-BR" dirty="0"/>
              <a:t>, </a:t>
            </a:r>
            <a:r>
              <a:rPr lang="pt-BR" b="1" dirty="0"/>
              <a:t>inteligência artificial </a:t>
            </a:r>
            <a:r>
              <a:rPr lang="pt-BR" dirty="0"/>
              <a:t>para suporte clínico e aprimoramento da infraestrutura digital.</a:t>
            </a:r>
          </a:p>
        </p:txBody>
      </p:sp>
    </p:spTree>
    <p:extLst>
      <p:ext uri="{BB962C8B-B14F-4D97-AF65-F5344CB8AC3E}">
        <p14:creationId xmlns:p14="http://schemas.microsoft.com/office/powerpoint/2010/main" val="26908465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A2D3BB84-F416-C5BE-A3D1-EE2CF1DC38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043" y="326571"/>
            <a:ext cx="8902765" cy="5900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18757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542</TotalTime>
  <Words>880</Words>
  <Application>Microsoft Office PowerPoint</Application>
  <PresentationFormat>Apresentação na tela (4:3)</PresentationFormat>
  <Paragraphs>101</Paragraphs>
  <Slides>14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21" baseType="lpstr">
      <vt:lpstr>Aptos</vt:lpstr>
      <vt:lpstr>Aptos Display</vt:lpstr>
      <vt:lpstr>Arial</vt:lpstr>
      <vt:lpstr>Poppins 1 Semi-Bold</vt:lpstr>
      <vt:lpstr>trebuchet ms</vt:lpstr>
      <vt:lpstr>Wingdings</vt:lpstr>
      <vt:lpstr>Tema do Office</vt:lpstr>
      <vt:lpstr>Prospecção de Estrutura para Tecnologia da Informação da ALVF/HRO/HNS</vt:lpstr>
      <vt:lpstr>Introdução</vt:lpstr>
      <vt:lpstr>Introdução</vt:lpstr>
      <vt:lpstr>Informações</vt:lpstr>
      <vt:lpstr>Cenário da Saúde Para 2030/2070</vt:lpstr>
      <vt:lpstr>Apresentação do PowerPoint</vt:lpstr>
      <vt:lpstr>Apresentação do PowerPoint</vt:lpstr>
      <vt:lpstr>Governança e Organização de TI</vt:lpstr>
      <vt:lpstr>Apresentação do PowerPoint</vt:lpstr>
      <vt:lpstr>Responsabilidades</vt:lpstr>
      <vt:lpstr>Apresentação do PowerPoint</vt:lpstr>
      <vt:lpstr>Funções e Responsabilidades: </vt:lpstr>
      <vt:lpstr>Funções e Responsabilidades: </vt:lpstr>
      <vt:lpstr>Conclusão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ALVF</dc:creator>
  <cp:keywords/>
  <dc:description>generated using python-pptx</dc:description>
  <cp:lastModifiedBy>Radamés Pereira</cp:lastModifiedBy>
  <cp:revision>5</cp:revision>
  <dcterms:created xsi:type="dcterms:W3CDTF">2013-01-27T09:14:16Z</dcterms:created>
  <dcterms:modified xsi:type="dcterms:W3CDTF">2025-02-10T03:31:47Z</dcterms:modified>
  <cp:category/>
</cp:coreProperties>
</file>