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374" r:id="rId20"/>
    <p:sldId id="4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/>
            <a:t>Assessoramento Estratégico:</a:t>
          </a:r>
          <a:r>
            <a:rPr lang="pt-BR"/>
            <a:t> </a:t>
          </a:r>
          <a:r>
            <a:rPr lang="pt-BR" b="1"/>
            <a:t>Apoia</a:t>
          </a:r>
          <a:r>
            <a:rPr lang="pt-BR"/>
            <a:t> o setor de </a:t>
          </a:r>
          <a:r>
            <a:rPr lang="pt-BR" b="1"/>
            <a:t>governança</a:t>
          </a:r>
          <a:r>
            <a:rPr lang="pt-BR"/>
            <a:t> na formulação de políticas e estratégias relacionadas à tecnologia e inovação, alinhando-as aos objetivos organizacionais.</a:t>
          </a:r>
          <a:endParaRPr lang="en-US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/>
            <a:t>Aprovação e Monitoramento de Planos:</a:t>
          </a:r>
          <a:r>
            <a:rPr lang="pt-BR"/>
            <a:t> </a:t>
          </a:r>
          <a:r>
            <a:rPr lang="pt-BR" b="1"/>
            <a:t>Revisa e aprova</a:t>
          </a:r>
          <a:r>
            <a:rPr lang="pt-BR"/>
            <a:t> planos estratégicos e operacionais de tecnologia da informação, políticas de segurança da informação e planos de dados abertos, garantindo sua implementação eficaz.</a:t>
          </a:r>
          <a:endParaRPr lang="en-US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/>
            <a:t>Gestão de Riscos e Conformidade:</a:t>
          </a:r>
          <a:r>
            <a:rPr lang="pt-BR"/>
            <a:t> </a:t>
          </a:r>
          <a:r>
            <a:rPr lang="pt-BR" b="1"/>
            <a:t>Supervisiona a gestão de riscos</a:t>
          </a:r>
          <a:r>
            <a:rPr lang="pt-BR"/>
            <a:t> associados às iniciativas tecnológicas e assegura a conformidade com regulamentações e políticas internas.</a:t>
          </a:r>
          <a:endParaRPr lang="en-US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/>
            <a:t>Promoção da Inovação:</a:t>
          </a:r>
          <a:r>
            <a:rPr lang="pt-BR"/>
            <a:t> </a:t>
          </a:r>
          <a:r>
            <a:rPr lang="pt-BR" b="1"/>
            <a:t>Incentiva a adoção de novas tecnologias</a:t>
          </a:r>
          <a:r>
            <a:rPr lang="pt-BR"/>
            <a:t> e práticas inovadoras que possam agregar valor à organização.</a:t>
          </a:r>
          <a:endParaRPr lang="en-US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Assessoramento Estratégico:</a:t>
          </a:r>
          <a:r>
            <a:rPr lang="pt-BR" sz="2200" kern="1200"/>
            <a:t> </a:t>
          </a:r>
          <a:r>
            <a:rPr lang="pt-BR" sz="2200" b="1" kern="1200"/>
            <a:t>Apoia</a:t>
          </a:r>
          <a:r>
            <a:rPr lang="pt-BR" sz="2200" kern="1200"/>
            <a:t> o setor de </a:t>
          </a:r>
          <a:r>
            <a:rPr lang="pt-BR" sz="2200" b="1" kern="1200"/>
            <a:t>governança</a:t>
          </a:r>
          <a:r>
            <a:rPr lang="pt-BR" sz="2200" kern="1200"/>
            <a:t> na formulação de políticas e estratégias relacionadas à tecnologia e inovação, alinhando-as aos objetivos organizacionais.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Aprovação e Monitoramento de Planos:</a:t>
          </a:r>
          <a:r>
            <a:rPr lang="pt-BR" sz="2200" kern="1200"/>
            <a:t> </a:t>
          </a:r>
          <a:r>
            <a:rPr lang="pt-BR" sz="2200" b="1" kern="1200"/>
            <a:t>Revisa e aprova</a:t>
          </a:r>
          <a:r>
            <a:rPr lang="pt-BR" sz="2200" kern="1200"/>
            <a:t> planos estratégicos e operacionais de tecnologia da informação, políticas de segurança da informação e planos de dados abertos, garantindo sua implementação eficaz.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Gestão de Riscos e Conformidade:</a:t>
          </a:r>
          <a:r>
            <a:rPr lang="pt-BR" sz="2200" kern="1200"/>
            <a:t> </a:t>
          </a:r>
          <a:r>
            <a:rPr lang="pt-BR" sz="2200" b="1" kern="1200"/>
            <a:t>Supervisiona a gestão de riscos</a:t>
          </a:r>
          <a:r>
            <a:rPr lang="pt-BR" sz="2200" kern="1200"/>
            <a:t> associados às iniciativas tecnológicas e assegura a conformidade com regulamentações e políticas internas.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Promoção da Inovação:</a:t>
          </a:r>
          <a:r>
            <a:rPr lang="pt-BR" sz="2200" kern="1200"/>
            <a:t> </a:t>
          </a:r>
          <a:r>
            <a:rPr lang="pt-BR" sz="2200" b="1" kern="1200"/>
            <a:t>Incentiva a adoção de novas tecnologias</a:t>
          </a:r>
          <a:r>
            <a:rPr lang="pt-BR" sz="2200" kern="1200"/>
            <a:t> e práticas inovadoras que possam agregar valor à organização.</a:t>
          </a:r>
          <a:endParaRPr lang="en-US" sz="2200" kern="120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STIC Para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Governança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Gestão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Suporte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Operação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Desenvolvimento e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Inovação</a:t>
            </a:r>
            <a:endParaRPr lang="en-US" sz="20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Proposta de Governança e Organização da STI na ALVF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Rever Organograma da Governança, as responsabilidades e os processos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Modelos de Governança  </a:t>
            </a:r>
            <a:r>
              <a:rPr lang="pt-BR" dirty="0"/>
              <a:t>– Frameworks aplicáveis (como COBIT, ITIL e LGPD)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Sistematizar/Padronizar a Segurança cibernética, a interoperabilidade de dados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otimizar a governança,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79" y="390832"/>
            <a:ext cx="6821305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5690552" y="2314028"/>
            <a:ext cx="2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/ Mercado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Delegado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 para apoio.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de Governança de Gestão da Tecnologia da Inovação</a:t>
            </a:r>
            <a:endParaRPr lang="pt-BR" sz="1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Comitê de Tecnologia e Inovação com Subcomitê de Inteligência Artificial (IA):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/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1571</Words>
  <Application>Microsoft Office PowerPoint</Application>
  <PresentationFormat>Apresentação na tela (4:3)</PresentationFormat>
  <Paragraphs>177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Wingdings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 de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16</cp:revision>
  <dcterms:created xsi:type="dcterms:W3CDTF">2013-01-27T09:14:16Z</dcterms:created>
  <dcterms:modified xsi:type="dcterms:W3CDTF">2025-03-03T04:03:03Z</dcterms:modified>
  <cp:category/>
</cp:coreProperties>
</file>