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5C8B5-5222-4C55-803F-AB7057447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B732CE-9B4F-46C9-8BB2-46FC310C3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4FB7EC-71BA-447F-BFB6-ED2847AC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C2189E-30AF-4486-BBD4-2003F4EF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5A4C41-158E-40D3-A862-23FCD67C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77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06ABB-D5D1-47C8-B334-4F13590D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90047C-3AE5-4F86-988F-3AA658A79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B2DE6C-C491-4A2B-877C-636B10C0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1411FA-8196-4238-9E21-61A9A903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DB7CB3-C92E-4005-AA36-3819B2F8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41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698C7F-BF83-4C12-883E-2B642CEA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FFABD4-A66A-477F-A593-D6E6B6889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82546F-106A-4E21-99F8-F044BCCF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7A0660-9158-460D-A751-5D0B16B2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7670F4-A2B2-47BF-A3B7-7557D56A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86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285E4-F57E-4FB2-857D-D507C869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11812-BB70-4F5C-A758-7680F868A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DDCC45-A2CA-4551-9666-C0B1323E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DE13A-14DF-456E-91B9-763AF1EA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8BE626-7DC3-4914-B847-088193B6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9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8A542-E528-4A01-81B2-050A51B9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F32A1A-D456-4304-AF72-C10F36642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75382-EB41-4D5B-B9F0-7CB81CE5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8A53A-2B19-4C2C-8CE6-A24F5543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B119B9-DCBD-4CEE-A199-296BEAF9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64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74625-4F1C-404F-9154-93D49A58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7460B9-2BD8-4126-91E1-AAD5F5E7D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E6A855-515D-4724-A3B4-99D675DCB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B1F6D0-FBEB-42AC-8999-9D39306C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26C8DD-883D-4059-9496-57A3AD0C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397437-327E-403B-B7E8-69C96648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70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86F52-4FB6-45C1-878C-2DDEFA2E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8E5AAE-AF14-4C85-9666-E3BEB97B4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E8CEBF-A1F5-44EE-8307-999C8FAF3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ED88CD-3E1B-4A21-936F-AE71A570A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24073B-96DB-4E0E-AB4B-AE7D5BFCB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85DAB4-A1D8-4F87-9BF6-27F2EAB8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CE55E2-52BA-4780-A80F-5DA0DC98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9D0EBD-18D5-496A-9A7E-E4388254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80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60C81-ACF3-45DE-BCAE-BCB5366D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6F9066-8AC8-4B5C-82E0-6C8484E6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3C86B1-0593-4A43-9E77-19B7F6D5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FFAB27-1F3B-4301-81CA-409971F9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48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EBB1ED-941B-4A97-8037-7F7C55AC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7D01BF-BA98-416E-871E-21715888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830B3F-3F57-4275-8EAC-42679212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41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E2D7D-13BF-42F0-9EC1-8CED7743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F4D09-3E40-444F-A467-25A28BCCD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526618-9F05-462D-B3E2-AA591FE7F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54CA2E-9642-42AA-8D68-6ADE9E8F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8AA305-D863-4B28-BAB6-662F0855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64B711-8305-4A32-9BEB-AD19705E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74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E27C2-538E-460C-85C5-4F10E174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A4917B5-B7B9-4E64-AED3-6499D2981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98EF4B-0361-431D-AA0D-683999641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C912E5-A1A9-47D2-8E76-354B7ECD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C4EDEB-44FD-4177-ACAD-C2C516A0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3DD49D-7281-4FC1-A904-72BF9BF2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04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830C6C-BD4D-42B3-8E76-96A307F8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EDCD7A-6924-497E-8549-E5FF43B98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1AABFC-D3B3-4252-84B8-503652746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E5B14-963D-4DB7-B430-E9C4CE1C3F31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BD9814-A5AD-48BB-B625-E036079CF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02EC2A-BCD9-42E5-8F22-5EAD8F6FD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2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185A101-ED70-4A24-B3CD-6A2AD8EAF4C2}"/>
              </a:ext>
            </a:extLst>
          </p:cNvPr>
          <p:cNvSpPr txBox="1"/>
          <p:nvPr/>
        </p:nvSpPr>
        <p:spPr>
          <a:xfrm>
            <a:off x="6350000" y="3059668"/>
            <a:ext cx="55599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Gerenciar fila</a:t>
            </a:r>
          </a:p>
          <a:p>
            <a:pPr algn="just"/>
            <a:r>
              <a:rPr lang="pt-BR" sz="1600" b="1" dirty="0"/>
              <a:t>Evento: </a:t>
            </a:r>
            <a:r>
              <a:rPr lang="pt-BR" sz="1600" dirty="0"/>
              <a:t>Recepcionista entrega animal</a:t>
            </a:r>
          </a:p>
          <a:p>
            <a:pPr algn="just"/>
            <a:r>
              <a:rPr lang="pt-BR" sz="1600" b="1" dirty="0"/>
              <a:t>Objetivo:</a:t>
            </a:r>
            <a:r>
              <a:rPr lang="pt-BR" sz="1600" dirty="0"/>
              <a:t>  Receber animal e posicioná-lo na fila</a:t>
            </a:r>
          </a:p>
          <a:p>
            <a:pPr algn="just"/>
            <a:r>
              <a:rPr lang="pt-BR" sz="1600" b="1" dirty="0"/>
              <a:t>Trabalhadores envolvidos: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/>
              <a:t>Médico: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Recebe animal e verifica horário marcado na agenda;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Anota posição na fila;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02E363-36A4-4814-8127-F1C0D871D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470" y="1699971"/>
            <a:ext cx="3267531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1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C90457-13AA-4355-96F8-9C1710FAE58B}"/>
              </a:ext>
            </a:extLst>
          </p:cNvPr>
          <p:cNvSpPr txBox="1"/>
          <p:nvPr/>
        </p:nvSpPr>
        <p:spPr>
          <a:xfrm>
            <a:off x="6350000" y="3059668"/>
            <a:ext cx="5559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Realizar cirurgia</a:t>
            </a:r>
          </a:p>
          <a:p>
            <a:pPr algn="just"/>
            <a:r>
              <a:rPr lang="pt-BR" sz="1600" b="1" dirty="0"/>
              <a:t>Evento: Médico verifica fila</a:t>
            </a:r>
            <a:endParaRPr lang="pt-BR" sz="1600" dirty="0"/>
          </a:p>
          <a:p>
            <a:pPr algn="just"/>
            <a:r>
              <a:rPr lang="pt-BR" sz="1600" b="1" dirty="0"/>
              <a:t>Objetivo:</a:t>
            </a:r>
            <a:r>
              <a:rPr lang="pt-BR" sz="1600" dirty="0"/>
              <a:t>  Realizar consulta</a:t>
            </a:r>
          </a:p>
          <a:p>
            <a:pPr algn="just"/>
            <a:r>
              <a:rPr lang="pt-BR" sz="1600" b="1" dirty="0"/>
              <a:t>Trabalhadores envolvidos: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/>
              <a:t>Médico: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Verifica primeiro animal da fila;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V</a:t>
            </a:r>
            <a:r>
              <a:rPr lang="pt-BR" sz="1600" dirty="0" err="1"/>
              <a:t>erifica</a:t>
            </a:r>
            <a:r>
              <a:rPr lang="pt-BR" sz="1600" dirty="0"/>
              <a:t> ficha do animal;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Realiza cirurgia;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Anota informações pertinentes na ficha do animal.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4174BD-59A6-4B26-A49D-33C696D99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364" y="2650961"/>
            <a:ext cx="3486637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3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C90457-13AA-4355-96F8-9C1710FAE58B}"/>
              </a:ext>
            </a:extLst>
          </p:cNvPr>
          <p:cNvSpPr txBox="1"/>
          <p:nvPr/>
        </p:nvSpPr>
        <p:spPr>
          <a:xfrm>
            <a:off x="6350000" y="3059668"/>
            <a:ext cx="5559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Devolver animal</a:t>
            </a:r>
          </a:p>
          <a:p>
            <a:pPr algn="just"/>
            <a:r>
              <a:rPr lang="pt-BR" sz="1600" b="1" dirty="0"/>
              <a:t>Evento: Médico constata animal pronto</a:t>
            </a:r>
            <a:endParaRPr lang="pt-BR" sz="1600" dirty="0"/>
          </a:p>
          <a:p>
            <a:pPr algn="just"/>
            <a:r>
              <a:rPr lang="pt-BR" sz="1600" b="1" dirty="0"/>
              <a:t>Objetivo:</a:t>
            </a:r>
            <a:r>
              <a:rPr lang="pt-BR" sz="1600" dirty="0"/>
              <a:t>  Entregar animal à recepção</a:t>
            </a:r>
          </a:p>
          <a:p>
            <a:pPr algn="just"/>
            <a:r>
              <a:rPr lang="pt-BR" sz="1600" b="1" dirty="0"/>
              <a:t>Trabalhadores envolvidos: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/>
              <a:t>Médico: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Consulta ficha do animal;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Constata que cirurgia foi realizada;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Devolve animal à recepção;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Anota devolução.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B34E57-5614-4FEC-8D31-8D3C9D30A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49" y="1712650"/>
            <a:ext cx="5029902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43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111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Aquino Martins</dc:creator>
  <cp:lastModifiedBy>Guilherme Aquino Martins</cp:lastModifiedBy>
  <cp:revision>24</cp:revision>
  <dcterms:created xsi:type="dcterms:W3CDTF">2018-09-25T14:00:58Z</dcterms:created>
  <dcterms:modified xsi:type="dcterms:W3CDTF">2018-11-06T11:50:18Z</dcterms:modified>
</cp:coreProperties>
</file>