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Gerenciar fila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entrega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animal e posicioná-lo na fila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animal e verifica horário marcado na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posição na fila;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3745CA-D50E-484C-AC12-D307A579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45" y="894115"/>
            <a:ext cx="2030511" cy="47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Realizar consulta</a:t>
            </a:r>
          </a:p>
          <a:p>
            <a:pPr algn="just"/>
            <a:r>
              <a:rPr lang="pt-BR" sz="1600" b="1" dirty="0"/>
              <a:t>Evento: Médico verifica fila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Realizar consulta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primeiro animal da fila;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Realiza consulta;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informações pertinentes na ficha do animal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7E0213-F82A-4B47-A108-8E808D9C1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77" y="1821884"/>
            <a:ext cx="5016723" cy="36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Elaborar receita</a:t>
            </a:r>
          </a:p>
          <a:p>
            <a:pPr algn="just"/>
            <a:r>
              <a:rPr lang="pt-BR" sz="1600" b="1" dirty="0"/>
              <a:t>Evento: Médico consulta ficha do animal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Elaborar receita para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Se necessário, elabora receita com medicamentos indicados;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4071EE-0BBE-4615-BEE3-7FCB2C6E6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305358"/>
            <a:ext cx="2709975" cy="38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Solicitar cirurgia</a:t>
            </a:r>
          </a:p>
          <a:p>
            <a:pPr algn="just"/>
            <a:r>
              <a:rPr lang="pt-BR" sz="1600" b="1" dirty="0"/>
              <a:t>Evento: Médico verifica necessidade de cirurgia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Informar ao cliente a necessidade de cirurgia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Constata necessidade de cirurgia;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Questiona cliente solicitando cirurgia.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C3880F-4DEF-4951-8913-B17F695C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25550"/>
            <a:ext cx="4381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Marcar cirurgia</a:t>
            </a:r>
          </a:p>
          <a:p>
            <a:pPr algn="just"/>
            <a:r>
              <a:rPr lang="pt-BR" sz="1600" b="1" dirty="0"/>
              <a:t>Evento: Cliente aceita cirurgia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Marcar cirurgia para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Cliente aceita cirurgia;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Médico marca cirurgia.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AFCBB8-19BC-4AAF-B54E-AB66429B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1514475"/>
            <a:ext cx="5476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Devolver animal</a:t>
            </a:r>
          </a:p>
          <a:p>
            <a:pPr algn="just"/>
            <a:r>
              <a:rPr lang="pt-BR" sz="1600" b="1" dirty="0"/>
              <a:t>Evento: Médico constata animal pronto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Entregar animal à recepção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Constata que todos os procedimentos já foram realizados;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 à recepção.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06AFB6-6F2D-4953-8A39-A3E4E5A1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1" y="1882092"/>
            <a:ext cx="4665918" cy="2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3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23</cp:revision>
  <dcterms:created xsi:type="dcterms:W3CDTF">2018-09-25T14:00:58Z</dcterms:created>
  <dcterms:modified xsi:type="dcterms:W3CDTF">2018-10-30T13:32:37Z</dcterms:modified>
</cp:coreProperties>
</file>