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5C8B5-5222-4C55-803F-AB7057447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732CE-9B4F-46C9-8BB2-46FC310C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FB7EC-71BA-447F-BFB6-ED2847AC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2189E-30AF-4486-BBD4-2003F4EF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A4C41-158E-40D3-A862-23FCD67C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06ABB-D5D1-47C8-B334-4F13590D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0047C-3AE5-4F86-988F-3AA658A79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2DE6C-C491-4A2B-877C-636B10C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411FA-8196-4238-9E21-61A9A903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B7CB3-C92E-4005-AA36-3819B2F8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1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698C7F-BF83-4C12-883E-2B642CEA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FFABD4-A66A-477F-A593-D6E6B688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2546F-106A-4E21-99F8-F044BCCF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A0660-9158-460D-A751-5D0B16B2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670F4-A2B2-47BF-A3B7-7557D56A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285E4-F57E-4FB2-857D-D507C869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11812-BB70-4F5C-A758-7680F868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DCC45-A2CA-4551-9666-C0B1323E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DE13A-14DF-456E-91B9-763AF1EA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BE626-7DC3-4914-B847-088193B6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8A542-E528-4A01-81B2-050A51B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F32A1A-D456-4304-AF72-C10F3664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75382-EB41-4D5B-B9F0-7CB81CE5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8A53A-2B19-4C2C-8CE6-A24F554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119B9-DCBD-4CEE-A199-296BEAF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6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74625-4F1C-404F-9154-93D49A5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460B9-2BD8-4126-91E1-AAD5F5E7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6A855-515D-4724-A3B4-99D675DCB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1F6D0-FBEB-42AC-8999-9D39306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26C8DD-883D-4059-9496-57A3AD0C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397437-327E-403B-B7E8-69C966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7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86F52-4FB6-45C1-878C-2DDEFA2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8E5AAE-AF14-4C85-9666-E3BEB97B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E8CEBF-A1F5-44EE-8307-999C8FAF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ED88CD-3E1B-4A21-936F-AE71A570A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24073B-96DB-4E0E-AB4B-AE7D5BFCB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85DAB4-A1D8-4F87-9BF6-27F2EAB8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CE55E2-52BA-4780-A80F-5DA0DC98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9D0EBD-18D5-496A-9A7E-E4388254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8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60C81-ACF3-45DE-BCAE-BCB5366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6F9066-8AC8-4B5C-82E0-6C8484E6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3C86B1-0593-4A43-9E77-19B7F6D5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FAB27-1F3B-4301-81CA-409971F9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4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EBB1ED-941B-4A97-8037-7F7C55A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7D01BF-BA98-416E-871E-2171588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830B3F-3F57-4275-8EAC-42679212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E2D7D-13BF-42F0-9EC1-8CED774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F4D09-3E40-444F-A467-25A28BCC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26618-9F05-462D-B3E2-AA591FE7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54CA2E-9642-42AA-8D68-6ADE9E8F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8AA305-D863-4B28-BAB6-662F085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B711-8305-4A32-9BEB-AD19705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7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E27C2-538E-460C-85C5-4F10E174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4917B5-B7B9-4E64-AED3-6499D2981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8EF4B-0361-431D-AA0D-6839996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C912E5-A1A9-47D2-8E76-354B7ECD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C4EDEB-44FD-4177-ACAD-C2C516A0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3DD49D-7281-4FC1-A904-72BF9BF2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830C6C-BD4D-42B3-8E76-96A307F8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DCD7A-6924-497E-8549-E5FF43B9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AABFC-D3B3-4252-84B8-50365274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D9814-A5AD-48BB-B625-E036079CF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2EC2A-BCD9-42E5-8F22-5EAD8F6FD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185A101-ED70-4A24-B3CD-6A2AD8EAF4C2}"/>
              </a:ext>
            </a:extLst>
          </p:cNvPr>
          <p:cNvSpPr txBox="1"/>
          <p:nvPr/>
        </p:nvSpPr>
        <p:spPr>
          <a:xfrm>
            <a:off x="6350000" y="3059668"/>
            <a:ext cx="5559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Gerenciar fila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Recepcionista entrega animal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Receber animal e posicioná-lo na fila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Tosador: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Recebe animal e verifica horário marcado na agenda;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posição na fila;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8C8D58-A66D-4994-8B79-D5CCCD6FB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59" y="2141297"/>
            <a:ext cx="298174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Dar banho e tosar</a:t>
            </a:r>
          </a:p>
          <a:p>
            <a:pPr algn="just"/>
            <a:r>
              <a:rPr lang="pt-BR" sz="1600" b="1" dirty="0"/>
              <a:t>Evento: Tosador Verifica Fila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Dar banho e tosar animal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Tosador: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 primeiro animal da fila;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Realiza serviço de banho e tosa;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realização de serviço na ficha do animal.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29BA22-C097-40A5-9F22-7465778F7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29" y="2814191"/>
            <a:ext cx="316274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Devolver animal</a:t>
            </a:r>
          </a:p>
          <a:p>
            <a:pPr algn="just"/>
            <a:r>
              <a:rPr lang="pt-BR" sz="1600" b="1" dirty="0"/>
              <a:t>Evento: Médico constata animal pronto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Entregar animal à recepção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Tosador: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Consulta ficha do animal;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Devolve animal à recepção;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devolução.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3714DE-62D9-4196-A50F-8001A7B01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" y="1872981"/>
            <a:ext cx="512516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8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Aquino Martins</dc:creator>
  <cp:lastModifiedBy>Guilherme Aquino Martins</cp:lastModifiedBy>
  <cp:revision>18</cp:revision>
  <dcterms:created xsi:type="dcterms:W3CDTF">2018-09-25T14:00:58Z</dcterms:created>
  <dcterms:modified xsi:type="dcterms:W3CDTF">2018-11-06T12:10:13Z</dcterms:modified>
</cp:coreProperties>
</file>