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7D7DF3-DBC0-40DD-A3CD-0BADDA51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34" y="1504681"/>
            <a:ext cx="399153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Realizar consulta</a:t>
            </a:r>
          </a:p>
          <a:p>
            <a:pPr algn="just"/>
            <a:r>
              <a:rPr lang="pt-BR" sz="1600" b="1" dirty="0"/>
              <a:t>Evento: Médico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Realizar consulta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consulta;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informações pertinentes na ficha do animal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7E0213-F82A-4B47-A108-8E808D9C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77" y="1821884"/>
            <a:ext cx="5016723" cy="36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Elaborar receita</a:t>
            </a:r>
          </a:p>
          <a:p>
            <a:pPr algn="just"/>
            <a:r>
              <a:rPr lang="pt-BR" sz="1600" b="1" dirty="0"/>
              <a:t>Evento: Médico consulta ficha do animal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Elaborar receita para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Se necessário, elabora receita com medicamentos indicados;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Anota receita na ficha do animal.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48A98D-FB24-418A-9C72-96D7275A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09" y="2403303"/>
            <a:ext cx="201958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Solicitar cirurgia</a:t>
            </a:r>
          </a:p>
          <a:p>
            <a:pPr algn="just"/>
            <a:r>
              <a:rPr lang="pt-BR" sz="1600" b="1" dirty="0"/>
              <a:t>Evento: Médico verifica necessidade de cirurgia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Informar ao cliente a necessidade de cirurgia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Constata necessidade de cirurgia;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pt-BR" sz="1600" dirty="0"/>
              <a:t>Questiona cliente solicitando cirurgia.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C3880F-4DEF-4951-8913-B17F695C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25550"/>
            <a:ext cx="4381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Marcar cirurgia</a:t>
            </a:r>
          </a:p>
          <a:p>
            <a:pPr algn="just"/>
            <a:r>
              <a:rPr lang="pt-BR" sz="1600" b="1" dirty="0"/>
              <a:t>Evento: Cliente aceita cirurgia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Marcar cirurgia para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Cliente aceita cirurgia;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Médico marca cirurgia.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AFCBB8-19BC-4AAF-B54E-AB66429B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1514475"/>
            <a:ext cx="5476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Médico constata animal pronto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Entregar animal à recepção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Constata que todos os procedimentos já foram realizados;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à recepção;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devolução.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B4DF37-19C1-4CB6-BEEB-611C21E4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8" y="2106371"/>
            <a:ext cx="442974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24</cp:revision>
  <dcterms:created xsi:type="dcterms:W3CDTF">2018-09-25T14:00:58Z</dcterms:created>
  <dcterms:modified xsi:type="dcterms:W3CDTF">2018-11-06T12:00:01Z</dcterms:modified>
</cp:coreProperties>
</file>