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263" r:id="rId2"/>
    <p:sldId id="257" r:id="rId3"/>
    <p:sldId id="256" r:id="rId4"/>
    <p:sldId id="262" r:id="rId5"/>
    <p:sldId id="264" r:id="rId6"/>
    <p:sldId id="265" r:id="rId7"/>
  </p:sldIdLst>
  <p:sldSz cx="10080625" cy="5670550"/>
  <p:notesSz cx="7559675" cy="106918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102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9E8624D5-0B5F-4427-9233-095B07BB941F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pt-BR" sz="1400" b="0" i="0" u="none" strike="noStrike" kern="1200">
              <a:ln>
                <a:noFill/>
              </a:ln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FAE2DB5-E378-4803-A789-406CE1D078B2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noAutofit/>
          </a:bodyPr>
          <a:lstStyle/>
          <a:p>
            <a:pPr marL="0" marR="0" lvl="0" indent="0" algn="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pt-BR" sz="1400" b="0" i="0" u="none" strike="noStrike" kern="1200">
              <a:ln>
                <a:noFill/>
              </a:ln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FA5E4EB-B1A8-4CFF-8BC0-4C4F0D0E273D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b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pt-BR" sz="1400" b="0" i="0" u="none" strike="noStrike" kern="1200">
              <a:ln>
                <a:noFill/>
              </a:ln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0977957-6932-47FF-A03B-86C0B60268E9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b" anchorCtr="0" compatLnSpc="0">
            <a:noAutofit/>
          </a:bodyPr>
          <a:lstStyle/>
          <a:p>
            <a:pPr marL="0" marR="0" lvl="0" indent="0" algn="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DE96A11C-1126-4F88-B43E-DE31B5B0A8BD}" type="slidenum">
              <a:t>‹nº›</a:t>
            </a:fld>
            <a:endParaRPr lang="pt-BR" sz="1400" b="0" i="0" u="none" strike="noStrike" kern="1200">
              <a:ln>
                <a:noFill/>
              </a:ln>
              <a:latin typeface="Liberation Sans" pitchFamily="18"/>
              <a:ea typeface="Segoe UI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1080938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91400203-12E8-4DD9-96E9-2EACD160668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720000" y="900000"/>
            <a:ext cx="6120000" cy="344160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41691B3D-46DA-4B57-8E76-0DB84AA2AAF6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20000" y="4680000"/>
            <a:ext cx="6120000" cy="504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pt-BR"/>
          </a:p>
        </p:txBody>
      </p:sp>
      <p:sp>
        <p:nvSpPr>
          <p:cNvPr id="4" name="Espaço Reservado para Cabeçalho 3">
            <a:extLst>
              <a:ext uri="{FF2B5EF4-FFF2-40B4-BE49-F238E27FC236}">
                <a16:creationId xmlns:a16="http://schemas.microsoft.com/office/drawing/2014/main" id="{A4985B8B-3C74-4C8E-803F-7472BEEC7180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hangingPunct="0">
              <a:buNone/>
              <a:tabLst/>
              <a:defRPr lang="pt-BR" sz="1400" kern="1200">
                <a:solidFill>
                  <a:srgbClr val="000000"/>
                </a:solidFill>
                <a:latin typeface="Liberation Sans" pitchFamily="2"/>
                <a:ea typeface="Segoe UI" pitchFamily="2"/>
                <a:cs typeface="Tahoma" pitchFamily="2"/>
              </a:defRPr>
            </a:lvl1pPr>
          </a:lstStyle>
          <a:p>
            <a:pPr lvl="0"/>
            <a:endParaRPr lang="pt-BR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9241C25-68DB-489A-B58C-9E504269EE51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hangingPunct="0">
              <a:buNone/>
              <a:tabLst/>
              <a:defRPr lang="pt-BR" sz="1400" kern="1200">
                <a:solidFill>
                  <a:srgbClr val="000000"/>
                </a:solidFill>
                <a:latin typeface="Liberation Sans" pitchFamily="2"/>
                <a:ea typeface="Segoe UI" pitchFamily="2"/>
                <a:cs typeface="Tahoma" pitchFamily="2"/>
              </a:defRPr>
            </a:lvl1pPr>
          </a:lstStyle>
          <a:p>
            <a:pPr lvl="0"/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B30D73E-52C4-4779-B9D9-C60D7A80C751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hangingPunct="0">
              <a:buNone/>
              <a:tabLst/>
              <a:defRPr lang="pt-BR" sz="1400" kern="1200">
                <a:solidFill>
                  <a:srgbClr val="000000"/>
                </a:solidFill>
                <a:latin typeface="Liberation Sans" pitchFamily="2"/>
                <a:ea typeface="Segoe UI" pitchFamily="2"/>
                <a:cs typeface="Tahoma" pitchFamily="2"/>
              </a:defRPr>
            </a:lvl1pPr>
          </a:lstStyle>
          <a:p>
            <a:pPr lvl="0"/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ECC9DAE-7745-4441-8E7F-BF14897199E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algn="r" hangingPunct="0">
              <a:buNone/>
              <a:tabLst/>
              <a:defRPr lang="pt-BR" sz="1400" kern="1200">
                <a:solidFill>
                  <a:srgbClr val="000000"/>
                </a:solidFill>
                <a:latin typeface="Liberation Sans" pitchFamily="2"/>
                <a:ea typeface="Segoe UI" pitchFamily="2"/>
                <a:cs typeface="Tahoma" pitchFamily="2"/>
              </a:defRPr>
            </a:lvl1pPr>
          </a:lstStyle>
          <a:p>
            <a:pPr lvl="0"/>
            <a:fld id="{852ABCF3-32D7-4E2C-89FF-1CDC73BE05F3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7784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0" hangingPunct="0">
      <a:tabLst/>
      <a:defRPr lang="pt-BR" sz="2000" b="0" i="0" u="none" strike="noStrike" kern="1200">
        <a:ln>
          <a:noFill/>
        </a:ln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FFC8588-F9DF-4A11-B258-7A98994AED0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6CF25413-0C83-4F98-BC0E-FA07D6AE0E4C}" type="slidenum">
              <a:t>1</a:t>
            </a:fld>
            <a:endParaRPr lang="pt-BR"/>
          </a:p>
        </p:txBody>
      </p:sp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61AEA1BD-0F6E-4373-8C9B-9063880EF3D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720725" y="900113"/>
            <a:ext cx="6119813" cy="34417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1678E273-91BD-4C3D-843E-4986744A836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18213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FFC8588-F9DF-4A11-B258-7A98994AED0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6CF25413-0C83-4F98-BC0E-FA07D6AE0E4C}" type="slidenum">
              <a:t>2</a:t>
            </a:fld>
            <a:endParaRPr lang="pt-BR"/>
          </a:p>
        </p:txBody>
      </p:sp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61AEA1BD-0F6E-4373-8C9B-9063880EF3D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720725" y="900113"/>
            <a:ext cx="6119813" cy="34417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1678E273-91BD-4C3D-843E-4986744A836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91B5D91-5F6A-4FBE-A59E-33E44FCE254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6CEF1DB2-8A3B-4D96-B388-68BC95BC757D}" type="slidenum">
              <a:t>3</a:t>
            </a:fld>
            <a:endParaRPr lang="pt-BR"/>
          </a:p>
        </p:txBody>
      </p:sp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D1DB51E0-15E2-43BD-B6BC-9662F68466B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720725" y="900113"/>
            <a:ext cx="6119813" cy="34417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C93EB650-5305-45A7-A541-8AD9ED3913C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FFC8588-F9DF-4A11-B258-7A98994AED0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6CF25413-0C83-4F98-BC0E-FA07D6AE0E4C}" type="slidenum">
              <a:t>4</a:t>
            </a:fld>
            <a:endParaRPr lang="pt-BR"/>
          </a:p>
        </p:txBody>
      </p:sp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61AEA1BD-0F6E-4373-8C9B-9063880EF3D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720725" y="900113"/>
            <a:ext cx="6119813" cy="34417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1678E273-91BD-4C3D-843E-4986744A836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7044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FFC8588-F9DF-4A11-B258-7A98994AED0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6CF25413-0C83-4F98-BC0E-FA07D6AE0E4C}" type="slidenum">
              <a:t>5</a:t>
            </a:fld>
            <a:endParaRPr lang="pt-BR"/>
          </a:p>
        </p:txBody>
      </p:sp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61AEA1BD-0F6E-4373-8C9B-9063880EF3D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720725" y="900113"/>
            <a:ext cx="6119813" cy="34417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1678E273-91BD-4C3D-843E-4986744A836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65763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FFC8588-F9DF-4A11-B258-7A98994AED0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6CF25413-0C83-4F98-BC0E-FA07D6AE0E4C}" type="slidenum">
              <a:t>6</a:t>
            </a:fld>
            <a:endParaRPr lang="pt-BR"/>
          </a:p>
        </p:txBody>
      </p:sp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61AEA1BD-0F6E-4373-8C9B-9063880EF3D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720725" y="900113"/>
            <a:ext cx="6119813" cy="34417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1678E273-91BD-4C3D-843E-4986744A836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432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40821" y="2079202"/>
            <a:ext cx="7371456" cy="1870985"/>
          </a:xfrm>
        </p:spPr>
        <p:txBody>
          <a:bodyPr anchor="b">
            <a:normAutofit/>
          </a:bodyPr>
          <a:lstStyle>
            <a:lvl1pPr>
              <a:defRPr sz="4465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40821" y="3950185"/>
            <a:ext cx="7371456" cy="931269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780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56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340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120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8900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2680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6460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0241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7" name="Freeform 6"/>
          <p:cNvSpPr/>
          <p:nvPr/>
        </p:nvSpPr>
        <p:spPr bwMode="auto">
          <a:xfrm>
            <a:off x="0" y="3575151"/>
            <a:ext cx="1442518" cy="643778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9715" y="3745259"/>
            <a:ext cx="644729" cy="301904"/>
          </a:xfrm>
        </p:spPr>
        <p:txBody>
          <a:bodyPr/>
          <a:lstStyle/>
          <a:p>
            <a:pPr lvl="0"/>
            <a:fld id="{71E1B051-42DF-45D2-8958-1D9AF03C13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8467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0820" y="504049"/>
            <a:ext cx="7371456" cy="2577330"/>
          </a:xfrm>
        </p:spPr>
        <p:txBody>
          <a:bodyPr anchor="ctr">
            <a:normAutofit/>
          </a:bodyPr>
          <a:lstStyle>
            <a:lvl1pPr algn="l">
              <a:defRPr sz="3969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40820" y="3600151"/>
            <a:ext cx="7371456" cy="1286469"/>
          </a:xfrm>
        </p:spPr>
        <p:txBody>
          <a:bodyPr anchor="ctr">
            <a:normAutofit/>
          </a:bodyPr>
          <a:lstStyle>
            <a:lvl1pPr marL="0" indent="0" algn="l">
              <a:buNone/>
              <a:defRPr sz="1488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78013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2pPr>
            <a:lvl3pPr marL="75602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3pPr>
            <a:lvl4pPr marL="1134039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4pPr>
            <a:lvl5pPr marL="1512052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5pPr>
            <a:lvl6pPr marL="1890065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6pPr>
            <a:lvl7pPr marL="2268078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7pPr>
            <a:lvl8pPr marL="2646091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8pPr>
            <a:lvl9pPr marL="3024104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463" y="2627881"/>
            <a:ext cx="1313431" cy="419459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9715" y="2682423"/>
            <a:ext cx="644729" cy="301904"/>
          </a:xfrm>
        </p:spPr>
        <p:txBody>
          <a:bodyPr/>
          <a:lstStyle/>
          <a:p>
            <a:pPr lvl="0"/>
            <a:fld id="{830AD969-5A24-4D15-B998-0DFB28E09C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1016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56403" y="504049"/>
            <a:ext cx="6940290" cy="2394232"/>
          </a:xfrm>
        </p:spPr>
        <p:txBody>
          <a:bodyPr anchor="ctr">
            <a:normAutofit/>
          </a:bodyPr>
          <a:lstStyle>
            <a:lvl1pPr algn="l">
              <a:defRPr sz="3969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707855" y="2898281"/>
            <a:ext cx="6231396" cy="315031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323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78013" indent="0">
              <a:buFontTx/>
              <a:buNone/>
              <a:defRPr/>
            </a:lvl2pPr>
            <a:lvl3pPr marL="756026" indent="0">
              <a:buFontTx/>
              <a:buNone/>
              <a:defRPr/>
            </a:lvl3pPr>
            <a:lvl4pPr marL="1134039" indent="0">
              <a:buFontTx/>
              <a:buNone/>
              <a:defRPr/>
            </a:lvl4pPr>
            <a:lvl5pPr marL="1512052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40820" y="3600151"/>
            <a:ext cx="7371456" cy="1286469"/>
          </a:xfrm>
        </p:spPr>
        <p:txBody>
          <a:bodyPr anchor="ctr">
            <a:normAutofit/>
          </a:bodyPr>
          <a:lstStyle>
            <a:lvl1pPr marL="0" indent="0" algn="l">
              <a:buNone/>
              <a:defRPr sz="1488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78013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2pPr>
            <a:lvl3pPr marL="75602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3pPr>
            <a:lvl4pPr marL="1134039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4pPr>
            <a:lvl5pPr marL="1512052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5pPr>
            <a:lvl6pPr marL="1890065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6pPr>
            <a:lvl7pPr marL="2268078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7pPr>
            <a:lvl8pPr marL="2646091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8pPr>
            <a:lvl9pPr marL="3024104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3463" y="2627881"/>
            <a:ext cx="1313431" cy="419459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9715" y="2682423"/>
            <a:ext cx="644729" cy="301904"/>
          </a:xfrm>
        </p:spPr>
        <p:txBody>
          <a:bodyPr/>
          <a:lstStyle/>
          <a:p>
            <a:pPr lvl="0"/>
            <a:fld id="{830AD969-5A24-4D15-B998-0DFB28E09C90}" type="slidenum">
              <a:rPr lang="pt-BR" smtClean="0"/>
              <a:t>‹nº›</a:t>
            </a:fld>
            <a:endParaRPr lang="pt-BR"/>
          </a:p>
        </p:txBody>
      </p:sp>
      <p:sp>
        <p:nvSpPr>
          <p:cNvPr id="14" name="TextBox 13"/>
          <p:cNvSpPr txBox="1"/>
          <p:nvPr/>
        </p:nvSpPr>
        <p:spPr>
          <a:xfrm>
            <a:off x="2040311" y="535804"/>
            <a:ext cx="504031" cy="483523"/>
          </a:xfrm>
          <a:prstGeom prst="rect">
            <a:avLst/>
          </a:prstGeom>
        </p:spPr>
        <p:txBody>
          <a:bodyPr vert="horz" lIns="75605" tIns="37802" rIns="75605" bIns="37802" rtlCol="0" anchor="ctr">
            <a:noAutofit/>
          </a:bodyPr>
          <a:lstStyle/>
          <a:p>
            <a:pPr lvl="0"/>
            <a:r>
              <a:rPr lang="en-US" sz="6614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190014" y="2402258"/>
            <a:ext cx="504031" cy="483523"/>
          </a:xfrm>
          <a:prstGeom prst="rect">
            <a:avLst/>
          </a:prstGeom>
        </p:spPr>
        <p:txBody>
          <a:bodyPr vert="horz" lIns="75605" tIns="37802" rIns="75605" bIns="37802" rtlCol="0" anchor="ctr">
            <a:noAutofit/>
          </a:bodyPr>
          <a:lstStyle/>
          <a:p>
            <a:pPr lvl="0"/>
            <a:r>
              <a:rPr lang="en-US" sz="6614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174045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0821" y="2016196"/>
            <a:ext cx="7371457" cy="2253043"/>
          </a:xfrm>
        </p:spPr>
        <p:txBody>
          <a:bodyPr anchor="b">
            <a:normAutofit/>
          </a:bodyPr>
          <a:lstStyle>
            <a:lvl1pPr algn="l">
              <a:defRPr sz="3969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40821" y="4284416"/>
            <a:ext cx="7371457" cy="603289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463" y="4061270"/>
            <a:ext cx="1313431" cy="419459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39715" y="4120275"/>
            <a:ext cx="644729" cy="301904"/>
          </a:xfrm>
        </p:spPr>
        <p:txBody>
          <a:bodyPr/>
          <a:lstStyle/>
          <a:p>
            <a:pPr lvl="0"/>
            <a:fld id="{830AD969-5A24-4D15-B998-0DFB28E09C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0268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356403" y="504049"/>
            <a:ext cx="6940290" cy="2394232"/>
          </a:xfrm>
        </p:spPr>
        <p:txBody>
          <a:bodyPr anchor="ctr">
            <a:normAutofit/>
          </a:bodyPr>
          <a:lstStyle>
            <a:lvl1pPr algn="l">
              <a:defRPr sz="3969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140820" y="3591348"/>
            <a:ext cx="7371457" cy="693067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984">
                <a:solidFill>
                  <a:schemeClr val="accent1"/>
                </a:solidFill>
              </a:defRPr>
            </a:lvl1pPr>
            <a:lvl2pPr marL="378013" indent="0">
              <a:buFontTx/>
              <a:buNone/>
              <a:defRPr/>
            </a:lvl2pPr>
            <a:lvl3pPr marL="756026" indent="0">
              <a:buFontTx/>
              <a:buNone/>
              <a:defRPr/>
            </a:lvl3pPr>
            <a:lvl4pPr marL="1134039" indent="0">
              <a:buFontTx/>
              <a:buNone/>
              <a:defRPr/>
            </a:lvl4pPr>
            <a:lvl5pPr marL="1512052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40821" y="4284416"/>
            <a:ext cx="7371457" cy="603289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3463" y="4061270"/>
            <a:ext cx="1313431" cy="419459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39715" y="4120275"/>
            <a:ext cx="644729" cy="301904"/>
          </a:xfrm>
        </p:spPr>
        <p:txBody>
          <a:bodyPr/>
          <a:lstStyle/>
          <a:p>
            <a:pPr lvl="0"/>
            <a:fld id="{830AD969-5A24-4D15-B998-0DFB28E09C90}" type="slidenum">
              <a:rPr lang="pt-BR" smtClean="0"/>
              <a:t>‹nº›</a:t>
            </a:fld>
            <a:endParaRPr lang="pt-BR"/>
          </a:p>
        </p:txBody>
      </p:sp>
      <p:sp>
        <p:nvSpPr>
          <p:cNvPr id="17" name="TextBox 16"/>
          <p:cNvSpPr txBox="1"/>
          <p:nvPr/>
        </p:nvSpPr>
        <p:spPr>
          <a:xfrm>
            <a:off x="2040311" y="535804"/>
            <a:ext cx="504031" cy="483523"/>
          </a:xfrm>
          <a:prstGeom prst="rect">
            <a:avLst/>
          </a:prstGeom>
        </p:spPr>
        <p:txBody>
          <a:bodyPr vert="horz" lIns="75605" tIns="37802" rIns="75605" bIns="37802" rtlCol="0" anchor="ctr">
            <a:noAutofit/>
          </a:bodyPr>
          <a:lstStyle/>
          <a:p>
            <a:pPr lvl="0"/>
            <a:r>
              <a:rPr lang="en-US" sz="6614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190014" y="2402258"/>
            <a:ext cx="504031" cy="483523"/>
          </a:xfrm>
          <a:prstGeom prst="rect">
            <a:avLst/>
          </a:prstGeom>
        </p:spPr>
        <p:txBody>
          <a:bodyPr vert="horz" lIns="75605" tIns="37802" rIns="75605" bIns="37802" rtlCol="0" anchor="ctr">
            <a:noAutofit/>
          </a:bodyPr>
          <a:lstStyle/>
          <a:p>
            <a:pPr lvl="0"/>
            <a:r>
              <a:rPr lang="en-US" sz="6614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546668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0820" y="518773"/>
            <a:ext cx="7371456" cy="2381350"/>
          </a:xfrm>
        </p:spPr>
        <p:txBody>
          <a:bodyPr anchor="ctr">
            <a:normAutofit/>
          </a:bodyPr>
          <a:lstStyle>
            <a:lvl1pPr algn="l">
              <a:defRPr sz="3969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140820" y="3591348"/>
            <a:ext cx="7371457" cy="693067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984">
                <a:solidFill>
                  <a:schemeClr val="accent1"/>
                </a:solidFill>
              </a:defRPr>
            </a:lvl1pPr>
            <a:lvl2pPr marL="378013" indent="0">
              <a:buFontTx/>
              <a:buNone/>
              <a:defRPr/>
            </a:lvl2pPr>
            <a:lvl3pPr marL="756026" indent="0">
              <a:buFontTx/>
              <a:buNone/>
              <a:defRPr/>
            </a:lvl3pPr>
            <a:lvl4pPr marL="1134039" indent="0">
              <a:buFontTx/>
              <a:buNone/>
              <a:defRPr/>
            </a:lvl4pPr>
            <a:lvl5pPr marL="1512052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40821" y="4284416"/>
            <a:ext cx="7371457" cy="603289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463" y="4061270"/>
            <a:ext cx="1313431" cy="419459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39715" y="4120275"/>
            <a:ext cx="644729" cy="301904"/>
          </a:xfrm>
        </p:spPr>
        <p:txBody>
          <a:bodyPr/>
          <a:lstStyle/>
          <a:p>
            <a:pPr lvl="0"/>
            <a:fld id="{830AD969-5A24-4D15-B998-0DFB28E09C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5969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463" y="590683"/>
            <a:ext cx="1313431" cy="419459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B8888DF-87F2-41EE-96DB-536EF8A32A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82015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85164" y="518771"/>
            <a:ext cx="1825295" cy="4368934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40820" y="518771"/>
            <a:ext cx="5355332" cy="4368934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463" y="590683"/>
            <a:ext cx="1313431" cy="419459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054D592-3DF4-40E2-A0C8-2D217026D0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5662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3890" y="516047"/>
            <a:ext cx="7368387" cy="1059106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0820" y="1764171"/>
            <a:ext cx="7371457" cy="3123534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463" y="590683"/>
            <a:ext cx="1313431" cy="419459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E825191-CA63-421C-BDDF-75CF36FC6C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8942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0820" y="1702281"/>
            <a:ext cx="7371456" cy="1214480"/>
          </a:xfrm>
        </p:spPr>
        <p:txBody>
          <a:bodyPr anchor="b"/>
          <a:lstStyle>
            <a:lvl1pPr algn="l">
              <a:defRPr sz="3307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40820" y="2918894"/>
            <a:ext cx="7371456" cy="711423"/>
          </a:xfrm>
        </p:spPr>
        <p:txBody>
          <a:bodyPr anchor="t"/>
          <a:lstStyle>
            <a:lvl1pPr marL="0" indent="0" algn="l">
              <a:buNone/>
              <a:defRPr sz="1654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78013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2pPr>
            <a:lvl3pPr marL="75602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3pPr>
            <a:lvl4pPr marL="1134039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4pPr>
            <a:lvl5pPr marL="1512052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5pPr>
            <a:lvl6pPr marL="1890065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6pPr>
            <a:lvl7pPr marL="2268078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7pPr>
            <a:lvl8pPr marL="2646091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8pPr>
            <a:lvl9pPr marL="3024104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463" y="2627881"/>
            <a:ext cx="1313431" cy="419459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9715" y="2682423"/>
            <a:ext cx="644729" cy="301904"/>
          </a:xfrm>
        </p:spPr>
        <p:txBody>
          <a:bodyPr/>
          <a:lstStyle/>
          <a:p>
            <a:pPr lvl="0"/>
            <a:fld id="{1DDF95C1-73E5-40DE-83D5-0FF5734299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2862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40820" y="1764171"/>
            <a:ext cx="3566802" cy="3123534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5474" y="1758070"/>
            <a:ext cx="3566802" cy="3123534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3463" y="590683"/>
            <a:ext cx="1313431" cy="419459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9715" y="651380"/>
            <a:ext cx="644729" cy="301904"/>
          </a:xfrm>
        </p:spPr>
        <p:txBody>
          <a:bodyPr/>
          <a:lstStyle/>
          <a:p>
            <a:pPr lvl="0"/>
            <a:fld id="{86132561-A1A4-4BE2-986F-FA12AA31BA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0688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30341" y="1631133"/>
            <a:ext cx="3301282" cy="476483"/>
          </a:xfrm>
        </p:spPr>
        <p:txBody>
          <a:bodyPr anchor="b">
            <a:noAutofit/>
          </a:bodyPr>
          <a:lstStyle>
            <a:lvl1pPr marL="0" indent="0">
              <a:buNone/>
              <a:defRPr sz="1984" b="0"/>
            </a:lvl1pPr>
            <a:lvl2pPr marL="378013" indent="0">
              <a:buNone/>
              <a:defRPr sz="1654" b="1"/>
            </a:lvl2pPr>
            <a:lvl3pPr marL="756026" indent="0">
              <a:buNone/>
              <a:defRPr sz="1488" b="1"/>
            </a:lvl3pPr>
            <a:lvl4pPr marL="1134039" indent="0">
              <a:buNone/>
              <a:defRPr sz="1323" b="1"/>
            </a:lvl4pPr>
            <a:lvl5pPr marL="1512052" indent="0">
              <a:buNone/>
              <a:defRPr sz="1323" b="1"/>
            </a:lvl5pPr>
            <a:lvl6pPr marL="1890065" indent="0">
              <a:buNone/>
              <a:defRPr sz="1323" b="1"/>
            </a:lvl6pPr>
            <a:lvl7pPr marL="2268078" indent="0">
              <a:buNone/>
              <a:defRPr sz="1323" b="1"/>
            </a:lvl7pPr>
            <a:lvl8pPr marL="2646091" indent="0">
              <a:buNone/>
              <a:defRPr sz="1323" b="1"/>
            </a:lvl8pPr>
            <a:lvl9pPr marL="3024104" indent="0">
              <a:buNone/>
              <a:defRPr sz="1323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40820" y="2107617"/>
            <a:ext cx="3590803" cy="2773311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6653" y="1628464"/>
            <a:ext cx="3306466" cy="476483"/>
          </a:xfrm>
        </p:spPr>
        <p:txBody>
          <a:bodyPr anchor="b">
            <a:noAutofit/>
          </a:bodyPr>
          <a:lstStyle>
            <a:lvl1pPr marL="0" indent="0">
              <a:buNone/>
              <a:defRPr sz="1984" b="0"/>
            </a:lvl1pPr>
            <a:lvl2pPr marL="378013" indent="0">
              <a:buNone/>
              <a:defRPr sz="1654" b="1"/>
            </a:lvl2pPr>
            <a:lvl3pPr marL="756026" indent="0">
              <a:buNone/>
              <a:defRPr sz="1488" b="1"/>
            </a:lvl3pPr>
            <a:lvl4pPr marL="1134039" indent="0">
              <a:buNone/>
              <a:defRPr sz="1323" b="1"/>
            </a:lvl4pPr>
            <a:lvl5pPr marL="1512052" indent="0">
              <a:buNone/>
              <a:defRPr sz="1323" b="1"/>
            </a:lvl5pPr>
            <a:lvl6pPr marL="1890065" indent="0">
              <a:buNone/>
              <a:defRPr sz="1323" b="1"/>
            </a:lvl6pPr>
            <a:lvl7pPr marL="2268078" indent="0">
              <a:buNone/>
              <a:defRPr sz="1323" b="1"/>
            </a:lvl7pPr>
            <a:lvl8pPr marL="2646091" indent="0">
              <a:buNone/>
              <a:defRPr sz="1323" b="1"/>
            </a:lvl8pPr>
            <a:lvl9pPr marL="3024104" indent="0">
              <a:buNone/>
              <a:defRPr sz="1323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25804" y="2104948"/>
            <a:ext cx="3587315" cy="2773311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3463" y="590683"/>
            <a:ext cx="1313431" cy="419459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9715" y="651380"/>
            <a:ext cx="644729" cy="301904"/>
          </a:xfrm>
        </p:spPr>
        <p:txBody>
          <a:bodyPr/>
          <a:lstStyle/>
          <a:p>
            <a:pPr lvl="0"/>
            <a:fld id="{6EAF3E5F-7D23-4724-BCC4-CB26CADEF1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9746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3463" y="590683"/>
            <a:ext cx="1313431" cy="419459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FE1055B-4352-4653-B0E2-3DB2FC66FB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9652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3463" y="590683"/>
            <a:ext cx="1313431" cy="419459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1586F7E-ACD7-4CA6-BB6E-C351BACE67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9415047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0820" y="368849"/>
            <a:ext cx="2898179" cy="807265"/>
          </a:xfrm>
        </p:spPr>
        <p:txBody>
          <a:bodyPr anchor="b"/>
          <a:lstStyle>
            <a:lvl1pPr algn="l">
              <a:defRPr sz="1654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28011" y="368849"/>
            <a:ext cx="4284266" cy="4477372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40820" y="1321816"/>
            <a:ext cx="2898179" cy="3524403"/>
          </a:xfrm>
        </p:spPr>
        <p:txBody>
          <a:bodyPr/>
          <a:lstStyle>
            <a:lvl1pPr marL="0" indent="0">
              <a:buNone/>
              <a:defRPr sz="1158"/>
            </a:lvl1pPr>
            <a:lvl2pPr marL="378013" indent="0">
              <a:buNone/>
              <a:defRPr sz="992"/>
            </a:lvl2pPr>
            <a:lvl3pPr marL="756026" indent="0">
              <a:buNone/>
              <a:defRPr sz="827"/>
            </a:lvl3pPr>
            <a:lvl4pPr marL="1134039" indent="0">
              <a:buNone/>
              <a:defRPr sz="744"/>
            </a:lvl4pPr>
            <a:lvl5pPr marL="1512052" indent="0">
              <a:buNone/>
              <a:defRPr sz="744"/>
            </a:lvl5pPr>
            <a:lvl6pPr marL="1890065" indent="0">
              <a:buNone/>
              <a:defRPr sz="744"/>
            </a:lvl6pPr>
            <a:lvl7pPr marL="2268078" indent="0">
              <a:buNone/>
              <a:defRPr sz="744"/>
            </a:lvl7pPr>
            <a:lvl8pPr marL="2646091" indent="0">
              <a:buNone/>
              <a:defRPr sz="744"/>
            </a:lvl8pPr>
            <a:lvl9pPr marL="3024104" indent="0">
              <a:buNone/>
              <a:defRPr sz="744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463" y="590683"/>
            <a:ext cx="1313431" cy="419459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6B16B50-2310-41CA-9442-A5BD4AB8D3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1408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0821" y="3969385"/>
            <a:ext cx="7371457" cy="468608"/>
          </a:xfrm>
        </p:spPr>
        <p:txBody>
          <a:bodyPr anchor="b">
            <a:normAutofit/>
          </a:bodyPr>
          <a:lstStyle>
            <a:lvl1pPr algn="l">
              <a:defRPr sz="1984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40820" y="525022"/>
            <a:ext cx="7371457" cy="3187489"/>
          </a:xfrm>
        </p:spPr>
        <p:txBody>
          <a:bodyPr anchor="t">
            <a:normAutofit/>
          </a:bodyPr>
          <a:lstStyle>
            <a:lvl1pPr marL="0" indent="0" algn="ctr">
              <a:buNone/>
              <a:defRPr sz="1323"/>
            </a:lvl1pPr>
            <a:lvl2pPr marL="378013" indent="0">
              <a:buNone/>
              <a:defRPr sz="1323"/>
            </a:lvl2pPr>
            <a:lvl3pPr marL="756026" indent="0">
              <a:buNone/>
              <a:defRPr sz="1323"/>
            </a:lvl3pPr>
            <a:lvl4pPr marL="1134039" indent="0">
              <a:buNone/>
              <a:defRPr sz="1323"/>
            </a:lvl4pPr>
            <a:lvl5pPr marL="1512052" indent="0">
              <a:buNone/>
              <a:defRPr sz="1323"/>
            </a:lvl5pPr>
            <a:lvl6pPr marL="1890065" indent="0">
              <a:buNone/>
              <a:defRPr sz="1323"/>
            </a:lvl6pPr>
            <a:lvl7pPr marL="2268078" indent="0">
              <a:buNone/>
              <a:defRPr sz="1323"/>
            </a:lvl7pPr>
            <a:lvl8pPr marL="2646091" indent="0">
              <a:buNone/>
              <a:defRPr sz="1323"/>
            </a:lvl8pPr>
            <a:lvl9pPr marL="3024104" indent="0">
              <a:buNone/>
              <a:defRPr sz="1323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40821" y="4437993"/>
            <a:ext cx="7371457" cy="408227"/>
          </a:xfrm>
        </p:spPr>
        <p:txBody>
          <a:bodyPr>
            <a:normAutofit/>
          </a:bodyPr>
          <a:lstStyle>
            <a:lvl1pPr marL="0" indent="0">
              <a:buNone/>
              <a:defRPr sz="992"/>
            </a:lvl1pPr>
            <a:lvl2pPr marL="378013" indent="0">
              <a:buNone/>
              <a:defRPr sz="992"/>
            </a:lvl2pPr>
            <a:lvl3pPr marL="756026" indent="0">
              <a:buNone/>
              <a:defRPr sz="827"/>
            </a:lvl3pPr>
            <a:lvl4pPr marL="1134039" indent="0">
              <a:buNone/>
              <a:defRPr sz="744"/>
            </a:lvl4pPr>
            <a:lvl5pPr marL="1512052" indent="0">
              <a:buNone/>
              <a:defRPr sz="744"/>
            </a:lvl5pPr>
            <a:lvl6pPr marL="1890065" indent="0">
              <a:buNone/>
              <a:defRPr sz="744"/>
            </a:lvl6pPr>
            <a:lvl7pPr marL="2268078" indent="0">
              <a:buNone/>
              <a:defRPr sz="744"/>
            </a:lvl7pPr>
            <a:lvl8pPr marL="2646091" indent="0">
              <a:buNone/>
              <a:defRPr sz="744"/>
            </a:lvl8pPr>
            <a:lvl9pPr marL="3024104" indent="0">
              <a:buNone/>
              <a:defRPr sz="744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463" y="4061270"/>
            <a:ext cx="1313431" cy="419459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39715" y="4120275"/>
            <a:ext cx="644729" cy="301904"/>
          </a:xfrm>
        </p:spPr>
        <p:txBody>
          <a:bodyPr/>
          <a:lstStyle/>
          <a:p>
            <a:pPr lvl="0"/>
            <a:fld id="{6919BF15-1F2C-462B-8D19-8D33F89138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9123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189018"/>
            <a:ext cx="2357699" cy="5489162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2507" y="-650"/>
            <a:ext cx="1948552" cy="5667275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51209" cy="56705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43889" y="516047"/>
            <a:ext cx="7368387" cy="10591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40820" y="1764171"/>
            <a:ext cx="7371457" cy="3213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67219" y="5068963"/>
            <a:ext cx="947773" cy="3062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40820" y="5073405"/>
            <a:ext cx="6300390" cy="301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439715" y="651380"/>
            <a:ext cx="644729" cy="301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54">
                <a:solidFill>
                  <a:srgbClr val="FEFFFF"/>
                </a:solidFill>
              </a:defRPr>
            </a:lvl1pPr>
          </a:lstStyle>
          <a:p>
            <a:pPr lvl="0"/>
            <a:fld id="{830AD969-5A24-4D15-B998-0DFB28E09C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2158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378013" rtl="0" eaLnBrk="1" latinLnBrk="0" hangingPunct="1">
        <a:spcBef>
          <a:spcPct val="0"/>
        </a:spcBef>
        <a:buNone/>
        <a:defRPr sz="2976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3510" indent="-283510" algn="l" defTabSz="378013" rtl="0" eaLnBrk="1" latinLnBrk="0" hangingPunct="1">
        <a:spcBef>
          <a:spcPts val="827"/>
        </a:spcBef>
        <a:spcAft>
          <a:spcPts val="0"/>
        </a:spcAft>
        <a:buClr>
          <a:schemeClr val="accent1"/>
        </a:buClr>
        <a:buFont typeface="Wingdings 3" charset="2"/>
        <a:buChar char=""/>
        <a:defRPr sz="1488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14271" indent="-236258" algn="l" defTabSz="378013" rtl="0" eaLnBrk="1" latinLnBrk="0" hangingPunct="1">
        <a:spcBef>
          <a:spcPts val="827"/>
        </a:spcBef>
        <a:spcAft>
          <a:spcPts val="0"/>
        </a:spcAft>
        <a:buClr>
          <a:schemeClr val="accent1"/>
        </a:buClr>
        <a:buFont typeface="Wingdings 3" charset="2"/>
        <a:buChar char="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45032" indent="-189006" algn="l" defTabSz="378013" rtl="0" eaLnBrk="1" latinLnBrk="0" hangingPunct="1">
        <a:spcBef>
          <a:spcPts val="827"/>
        </a:spcBef>
        <a:spcAft>
          <a:spcPts val="0"/>
        </a:spcAft>
        <a:buClr>
          <a:schemeClr val="accent1"/>
        </a:buClr>
        <a:buFont typeface="Wingdings 3" charset="2"/>
        <a:buChar char=""/>
        <a:defRPr sz="1158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323045" indent="-189006" algn="l" defTabSz="378013" rtl="0" eaLnBrk="1" latinLnBrk="0" hangingPunct="1">
        <a:spcBef>
          <a:spcPts val="827"/>
        </a:spcBef>
        <a:spcAft>
          <a:spcPts val="0"/>
        </a:spcAft>
        <a:buClr>
          <a:schemeClr val="accent1"/>
        </a:buClr>
        <a:buFont typeface="Wingdings 3" charset="2"/>
        <a:buChar char=""/>
        <a:defRPr sz="992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701058" indent="-189006" algn="l" defTabSz="378013" rtl="0" eaLnBrk="1" latinLnBrk="0" hangingPunct="1">
        <a:spcBef>
          <a:spcPts val="827"/>
        </a:spcBef>
        <a:spcAft>
          <a:spcPts val="0"/>
        </a:spcAft>
        <a:buClr>
          <a:schemeClr val="accent1"/>
        </a:buClr>
        <a:buFont typeface="Wingdings 3" charset="2"/>
        <a:buChar char=""/>
        <a:defRPr sz="992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079071" indent="-189006" algn="l" defTabSz="378013" rtl="0" eaLnBrk="1" latinLnBrk="0" hangingPunct="1">
        <a:spcBef>
          <a:spcPts val="827"/>
        </a:spcBef>
        <a:spcAft>
          <a:spcPts val="0"/>
        </a:spcAft>
        <a:buClr>
          <a:schemeClr val="accent1"/>
        </a:buClr>
        <a:buFont typeface="Wingdings 3" charset="2"/>
        <a:buChar char=""/>
        <a:defRPr sz="992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457084" indent="-189006" algn="l" defTabSz="378013" rtl="0" eaLnBrk="1" latinLnBrk="0" hangingPunct="1">
        <a:spcBef>
          <a:spcPts val="827"/>
        </a:spcBef>
        <a:spcAft>
          <a:spcPts val="0"/>
        </a:spcAft>
        <a:buClr>
          <a:schemeClr val="accent1"/>
        </a:buClr>
        <a:buFont typeface="Wingdings 3" charset="2"/>
        <a:buChar char=""/>
        <a:defRPr sz="992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835097" indent="-189006" algn="l" defTabSz="378013" rtl="0" eaLnBrk="1" latinLnBrk="0" hangingPunct="1">
        <a:spcBef>
          <a:spcPts val="827"/>
        </a:spcBef>
        <a:spcAft>
          <a:spcPts val="0"/>
        </a:spcAft>
        <a:buClr>
          <a:schemeClr val="accent1"/>
        </a:buClr>
        <a:buFont typeface="Wingdings 3" charset="2"/>
        <a:buChar char=""/>
        <a:defRPr sz="992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213110" indent="-189006" algn="l" defTabSz="378013" rtl="0" eaLnBrk="1" latinLnBrk="0" hangingPunct="1">
        <a:spcBef>
          <a:spcPts val="827"/>
        </a:spcBef>
        <a:spcAft>
          <a:spcPts val="0"/>
        </a:spcAft>
        <a:buClr>
          <a:schemeClr val="accent1"/>
        </a:buClr>
        <a:buFont typeface="Wingdings 3" charset="2"/>
        <a:buChar char=""/>
        <a:defRPr sz="992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80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8013" algn="l" defTabSz="3780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6026" algn="l" defTabSz="3780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4039" algn="l" defTabSz="3780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2052" algn="l" defTabSz="3780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90065" algn="l" defTabSz="3780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8078" algn="l" defTabSz="3780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6091" algn="l" defTabSz="3780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4104" algn="l" defTabSz="3780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C5C2B9-57F5-4B15-834A-16DC4D85F6C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0350" y="34913"/>
            <a:ext cx="5327650" cy="720725"/>
          </a:xfrm>
        </p:spPr>
        <p:txBody>
          <a:bodyPr/>
          <a:lstStyle/>
          <a:p>
            <a:pPr lvl="0"/>
            <a:r>
              <a:rPr lang="pt-BR" dirty="0">
                <a:ea typeface="Segoe UI" pitchFamily="2"/>
                <a:cs typeface="Tahoma" pitchFamily="2"/>
              </a:rPr>
              <a:t>Clínica </a:t>
            </a:r>
            <a:r>
              <a:rPr lang="pt-BR" dirty="0" err="1">
                <a:ea typeface="Segoe UI" pitchFamily="2"/>
                <a:cs typeface="Tahoma" pitchFamily="2"/>
              </a:rPr>
              <a:t>Veterinaria</a:t>
            </a:r>
            <a:endParaRPr lang="pt-BR" dirty="0">
              <a:ea typeface="Segoe UI" pitchFamily="2"/>
              <a:cs typeface="Tahoma" pitchFamily="2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96CD96F-B729-43EB-8BAC-3868A0A94462}"/>
              </a:ext>
            </a:extLst>
          </p:cNvPr>
          <p:cNvSpPr txBox="1"/>
          <p:nvPr/>
        </p:nvSpPr>
        <p:spPr>
          <a:xfrm>
            <a:off x="576000" y="1512000"/>
            <a:ext cx="1584000" cy="34632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1800" b="0" i="0" u="none" strike="noStrike" kern="1200">
                <a:ln>
                  <a:noFill/>
                </a:ln>
                <a:latin typeface="Liberation Sans" pitchFamily="18"/>
                <a:ea typeface="Segoe UI" pitchFamily="2"/>
                <a:cs typeface="Tahoma" pitchFamily="2"/>
              </a:rPr>
              <a:t>Cenários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01EB2F6-86C7-4CF0-8CDE-12984472161B}"/>
              </a:ext>
            </a:extLst>
          </p:cNvPr>
          <p:cNvSpPr txBox="1"/>
          <p:nvPr/>
        </p:nvSpPr>
        <p:spPr>
          <a:xfrm>
            <a:off x="311400" y="2808000"/>
            <a:ext cx="1992600" cy="34632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1800" b="0" i="0" u="none" strike="noStrike" kern="1200">
                <a:ln>
                  <a:noFill/>
                </a:ln>
                <a:latin typeface="Liberation Sans" pitchFamily="18"/>
                <a:ea typeface="Segoe UI" pitchFamily="2"/>
                <a:cs typeface="Tahoma" pitchFamily="2"/>
              </a:rPr>
              <a:t>Nós Operacionais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2185230-F441-4472-8A81-FD9E4A185E18}"/>
              </a:ext>
            </a:extLst>
          </p:cNvPr>
          <p:cNvSpPr txBox="1"/>
          <p:nvPr/>
        </p:nvSpPr>
        <p:spPr>
          <a:xfrm>
            <a:off x="576000" y="4162320"/>
            <a:ext cx="1573560" cy="34632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1800" b="0" i="0" u="none" strike="noStrike" kern="1200">
                <a:ln>
                  <a:noFill/>
                </a:ln>
                <a:latin typeface="Liberation Sans" pitchFamily="18"/>
                <a:ea typeface="Segoe UI" pitchFamily="2"/>
                <a:cs typeface="Tahoma" pitchFamily="2"/>
              </a:rPr>
              <a:t>Capacidades</a:t>
            </a: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92EDC2ED-335F-4493-99C6-2F3C808A15DD}"/>
              </a:ext>
            </a:extLst>
          </p:cNvPr>
          <p:cNvSpPr/>
          <p:nvPr/>
        </p:nvSpPr>
        <p:spPr>
          <a:xfrm>
            <a:off x="4734461" y="935434"/>
            <a:ext cx="1655999" cy="11531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Atendimento</a:t>
            </a: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2865A68C-E2F2-4D34-8F4B-5F0C0F679657}"/>
              </a:ext>
            </a:extLst>
          </p:cNvPr>
          <p:cNvSpPr/>
          <p:nvPr/>
        </p:nvSpPr>
        <p:spPr>
          <a:xfrm>
            <a:off x="4734461" y="2404594"/>
            <a:ext cx="1655999" cy="11531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Recepção</a:t>
            </a: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4AB47667-BC43-48D3-8041-80752DA9A1CE}"/>
              </a:ext>
            </a:extLst>
          </p:cNvPr>
          <p:cNvSpPr/>
          <p:nvPr/>
        </p:nvSpPr>
        <p:spPr>
          <a:xfrm>
            <a:off x="7348261" y="4335480"/>
            <a:ext cx="1655999" cy="11531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Elaborar receita</a:t>
            </a:r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2A247679-785C-4F62-9E69-875E64879341}"/>
              </a:ext>
            </a:extLst>
          </p:cNvPr>
          <p:cNvSpPr/>
          <p:nvPr/>
        </p:nvSpPr>
        <p:spPr>
          <a:xfrm>
            <a:off x="4734461" y="4260779"/>
            <a:ext cx="1655999" cy="11531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Agendamento</a:t>
            </a:r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2063D4EC-C25D-41D7-9CD7-BBF0F2E81E88}"/>
              </a:ext>
            </a:extLst>
          </p:cNvPr>
          <p:cNvSpPr/>
          <p:nvPr/>
        </p:nvSpPr>
        <p:spPr>
          <a:xfrm>
            <a:off x="2120661" y="4260779"/>
            <a:ext cx="1655999" cy="11531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Fazer Cadastro</a:t>
            </a:r>
          </a:p>
        </p:txBody>
      </p: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4016B744-3AEE-4DF2-80DB-356674C41DA8}"/>
              </a:ext>
            </a:extLst>
          </p:cNvPr>
          <p:cNvCxnSpPr>
            <a:stCxn id="18" idx="0"/>
            <a:endCxn id="17" idx="4"/>
          </p:cNvCxnSpPr>
          <p:nvPr/>
        </p:nvCxnSpPr>
        <p:spPr>
          <a:xfrm flipV="1">
            <a:off x="5562461" y="2088566"/>
            <a:ext cx="0" cy="316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03C79774-C0FA-494C-9BFD-B19F074CC4C6}"/>
              </a:ext>
            </a:extLst>
          </p:cNvPr>
          <p:cNvCxnSpPr>
            <a:cxnSpLocks/>
            <a:stCxn id="17" idx="4"/>
            <a:endCxn id="18" idx="0"/>
          </p:cNvCxnSpPr>
          <p:nvPr/>
        </p:nvCxnSpPr>
        <p:spPr>
          <a:xfrm>
            <a:off x="5562461" y="2088566"/>
            <a:ext cx="0" cy="316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3CC379A4-7B6B-4DD6-A457-6B0162E9BC51}"/>
              </a:ext>
            </a:extLst>
          </p:cNvPr>
          <p:cNvCxnSpPr>
            <a:cxnSpLocks/>
            <a:stCxn id="20" idx="0"/>
            <a:endCxn id="18" idx="4"/>
          </p:cNvCxnSpPr>
          <p:nvPr/>
        </p:nvCxnSpPr>
        <p:spPr>
          <a:xfrm flipV="1">
            <a:off x="5562461" y="3557726"/>
            <a:ext cx="0" cy="703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de Seta Reta 30">
            <a:extLst>
              <a:ext uri="{FF2B5EF4-FFF2-40B4-BE49-F238E27FC236}">
                <a16:creationId xmlns:a16="http://schemas.microsoft.com/office/drawing/2014/main" id="{2E8729BA-A1A2-4E34-81AF-8EF8929C6867}"/>
              </a:ext>
            </a:extLst>
          </p:cNvPr>
          <p:cNvCxnSpPr>
            <a:cxnSpLocks/>
            <a:stCxn id="18" idx="4"/>
            <a:endCxn id="20" idx="0"/>
          </p:cNvCxnSpPr>
          <p:nvPr/>
        </p:nvCxnSpPr>
        <p:spPr>
          <a:xfrm>
            <a:off x="5562461" y="3557726"/>
            <a:ext cx="0" cy="703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6DCECC92-967F-45F8-A96F-34F5355981E6}"/>
              </a:ext>
            </a:extLst>
          </p:cNvPr>
          <p:cNvCxnSpPr>
            <a:cxnSpLocks/>
            <a:stCxn id="19" idx="0"/>
            <a:endCxn id="18" idx="5"/>
          </p:cNvCxnSpPr>
          <p:nvPr/>
        </p:nvCxnSpPr>
        <p:spPr>
          <a:xfrm flipH="1" flipV="1">
            <a:off x="6147945" y="3388854"/>
            <a:ext cx="2028316" cy="946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de Seta Reta 36">
            <a:extLst>
              <a:ext uri="{FF2B5EF4-FFF2-40B4-BE49-F238E27FC236}">
                <a16:creationId xmlns:a16="http://schemas.microsoft.com/office/drawing/2014/main" id="{6F323559-9373-4AE8-A262-81E2A2D9CD34}"/>
              </a:ext>
            </a:extLst>
          </p:cNvPr>
          <p:cNvCxnSpPr>
            <a:cxnSpLocks/>
            <a:stCxn id="18" idx="5"/>
            <a:endCxn id="19" idx="0"/>
          </p:cNvCxnSpPr>
          <p:nvPr/>
        </p:nvCxnSpPr>
        <p:spPr>
          <a:xfrm>
            <a:off x="6147945" y="3388854"/>
            <a:ext cx="2028316" cy="946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de Seta Reta 39">
            <a:extLst>
              <a:ext uri="{FF2B5EF4-FFF2-40B4-BE49-F238E27FC236}">
                <a16:creationId xmlns:a16="http://schemas.microsoft.com/office/drawing/2014/main" id="{7C8D580C-9907-4462-8631-772C01C6E66E}"/>
              </a:ext>
            </a:extLst>
          </p:cNvPr>
          <p:cNvCxnSpPr>
            <a:cxnSpLocks/>
            <a:stCxn id="21" idx="0"/>
            <a:endCxn id="18" idx="3"/>
          </p:cNvCxnSpPr>
          <p:nvPr/>
        </p:nvCxnSpPr>
        <p:spPr>
          <a:xfrm flipV="1">
            <a:off x="2948661" y="3388854"/>
            <a:ext cx="2028315" cy="871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de Seta Reta 42">
            <a:extLst>
              <a:ext uri="{FF2B5EF4-FFF2-40B4-BE49-F238E27FC236}">
                <a16:creationId xmlns:a16="http://schemas.microsoft.com/office/drawing/2014/main" id="{20EDBBB6-B88C-4DB0-8B95-717410EB7550}"/>
              </a:ext>
            </a:extLst>
          </p:cNvPr>
          <p:cNvCxnSpPr>
            <a:cxnSpLocks/>
            <a:stCxn id="18" idx="3"/>
          </p:cNvCxnSpPr>
          <p:nvPr/>
        </p:nvCxnSpPr>
        <p:spPr>
          <a:xfrm flipH="1">
            <a:off x="3024175" y="3388854"/>
            <a:ext cx="1952801" cy="871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8207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C5C2B9-57F5-4B15-834A-16DC4D85F6C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0350" y="34913"/>
            <a:ext cx="5327650" cy="720725"/>
          </a:xfrm>
        </p:spPr>
        <p:txBody>
          <a:bodyPr/>
          <a:lstStyle/>
          <a:p>
            <a:pPr lvl="0"/>
            <a:r>
              <a:rPr lang="pt-BR" dirty="0">
                <a:ea typeface="Segoe UI" pitchFamily="2"/>
                <a:cs typeface="Tahoma" pitchFamily="2"/>
              </a:rPr>
              <a:t>Clínica </a:t>
            </a:r>
            <a:r>
              <a:rPr lang="pt-BR" dirty="0" err="1">
                <a:ea typeface="Segoe UI" pitchFamily="2"/>
                <a:cs typeface="Tahoma" pitchFamily="2"/>
              </a:rPr>
              <a:t>Veterinaria</a:t>
            </a:r>
            <a:endParaRPr lang="pt-BR" dirty="0">
              <a:ea typeface="Segoe UI" pitchFamily="2"/>
              <a:cs typeface="Tahoma" pitchFamily="2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96CD96F-B729-43EB-8BAC-3868A0A94462}"/>
              </a:ext>
            </a:extLst>
          </p:cNvPr>
          <p:cNvSpPr txBox="1"/>
          <p:nvPr/>
        </p:nvSpPr>
        <p:spPr>
          <a:xfrm>
            <a:off x="576000" y="1512000"/>
            <a:ext cx="1584000" cy="34632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1800" b="0" i="0" u="none" strike="noStrike" kern="1200">
                <a:ln>
                  <a:noFill/>
                </a:ln>
                <a:latin typeface="Liberation Sans" pitchFamily="18"/>
                <a:ea typeface="Segoe UI" pitchFamily="2"/>
                <a:cs typeface="Tahoma" pitchFamily="2"/>
              </a:rPr>
              <a:t>Cenários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01EB2F6-86C7-4CF0-8CDE-12984472161B}"/>
              </a:ext>
            </a:extLst>
          </p:cNvPr>
          <p:cNvSpPr txBox="1"/>
          <p:nvPr/>
        </p:nvSpPr>
        <p:spPr>
          <a:xfrm>
            <a:off x="311400" y="2808000"/>
            <a:ext cx="1992600" cy="34632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1800" b="0" i="0" u="none" strike="noStrike" kern="1200">
                <a:ln>
                  <a:noFill/>
                </a:ln>
                <a:latin typeface="Liberation Sans" pitchFamily="18"/>
                <a:ea typeface="Segoe UI" pitchFamily="2"/>
                <a:cs typeface="Tahoma" pitchFamily="2"/>
              </a:rPr>
              <a:t>Nós Operacionais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2185230-F441-4472-8A81-FD9E4A185E18}"/>
              </a:ext>
            </a:extLst>
          </p:cNvPr>
          <p:cNvSpPr txBox="1"/>
          <p:nvPr/>
        </p:nvSpPr>
        <p:spPr>
          <a:xfrm>
            <a:off x="576000" y="4162320"/>
            <a:ext cx="1573560" cy="34632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1800" b="0" i="0" u="none" strike="noStrike" kern="1200">
                <a:ln>
                  <a:noFill/>
                </a:ln>
                <a:latin typeface="Liberation Sans" pitchFamily="18"/>
                <a:ea typeface="Segoe UI" pitchFamily="2"/>
                <a:cs typeface="Tahoma" pitchFamily="2"/>
              </a:rPr>
              <a:t>Capacidades</a:t>
            </a: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92EDC2ED-335F-4493-99C6-2F3C808A15DD}"/>
              </a:ext>
            </a:extLst>
          </p:cNvPr>
          <p:cNvSpPr/>
          <p:nvPr/>
        </p:nvSpPr>
        <p:spPr>
          <a:xfrm>
            <a:off x="4734461" y="935434"/>
            <a:ext cx="1655999" cy="11531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Banho e Tosa</a:t>
            </a: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2865A68C-E2F2-4D34-8F4B-5F0C0F679657}"/>
              </a:ext>
            </a:extLst>
          </p:cNvPr>
          <p:cNvSpPr/>
          <p:nvPr/>
        </p:nvSpPr>
        <p:spPr>
          <a:xfrm>
            <a:off x="4734461" y="2404594"/>
            <a:ext cx="1655999" cy="11531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Sala de Banho e Tosa</a:t>
            </a: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4AB47667-BC43-48D3-8041-80752DA9A1CE}"/>
              </a:ext>
            </a:extLst>
          </p:cNvPr>
          <p:cNvSpPr/>
          <p:nvPr/>
        </p:nvSpPr>
        <p:spPr>
          <a:xfrm>
            <a:off x="7348261" y="4335480"/>
            <a:ext cx="1655999" cy="11531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err="1"/>
              <a:t>Cardiaca</a:t>
            </a:r>
            <a:endParaRPr lang="pt-BR" sz="1600" dirty="0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2A247679-785C-4F62-9E69-875E64879341}"/>
              </a:ext>
            </a:extLst>
          </p:cNvPr>
          <p:cNvSpPr/>
          <p:nvPr/>
        </p:nvSpPr>
        <p:spPr>
          <a:xfrm>
            <a:off x="4734461" y="4260779"/>
            <a:ext cx="1655999" cy="11531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Tosar</a:t>
            </a:r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2063D4EC-C25D-41D7-9CD7-BBF0F2E81E88}"/>
              </a:ext>
            </a:extLst>
          </p:cNvPr>
          <p:cNvSpPr/>
          <p:nvPr/>
        </p:nvSpPr>
        <p:spPr>
          <a:xfrm>
            <a:off x="2120661" y="4260779"/>
            <a:ext cx="1655999" cy="11531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Dar banho</a:t>
            </a:r>
          </a:p>
        </p:txBody>
      </p: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4016B744-3AEE-4DF2-80DB-356674C41DA8}"/>
              </a:ext>
            </a:extLst>
          </p:cNvPr>
          <p:cNvCxnSpPr>
            <a:stCxn id="18" idx="0"/>
            <a:endCxn id="17" idx="4"/>
          </p:cNvCxnSpPr>
          <p:nvPr/>
        </p:nvCxnSpPr>
        <p:spPr>
          <a:xfrm flipV="1">
            <a:off x="5562461" y="2088566"/>
            <a:ext cx="0" cy="316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03C79774-C0FA-494C-9BFD-B19F074CC4C6}"/>
              </a:ext>
            </a:extLst>
          </p:cNvPr>
          <p:cNvCxnSpPr>
            <a:cxnSpLocks/>
            <a:stCxn id="17" idx="4"/>
            <a:endCxn id="18" idx="0"/>
          </p:cNvCxnSpPr>
          <p:nvPr/>
        </p:nvCxnSpPr>
        <p:spPr>
          <a:xfrm>
            <a:off x="5562461" y="2088566"/>
            <a:ext cx="0" cy="316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3CC379A4-7B6B-4DD6-A457-6B0162E9BC51}"/>
              </a:ext>
            </a:extLst>
          </p:cNvPr>
          <p:cNvCxnSpPr>
            <a:cxnSpLocks/>
            <a:stCxn id="20" idx="0"/>
            <a:endCxn id="18" idx="4"/>
          </p:cNvCxnSpPr>
          <p:nvPr/>
        </p:nvCxnSpPr>
        <p:spPr>
          <a:xfrm flipV="1">
            <a:off x="5562461" y="3557726"/>
            <a:ext cx="0" cy="703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de Seta Reta 30">
            <a:extLst>
              <a:ext uri="{FF2B5EF4-FFF2-40B4-BE49-F238E27FC236}">
                <a16:creationId xmlns:a16="http://schemas.microsoft.com/office/drawing/2014/main" id="{2E8729BA-A1A2-4E34-81AF-8EF8929C6867}"/>
              </a:ext>
            </a:extLst>
          </p:cNvPr>
          <p:cNvCxnSpPr>
            <a:cxnSpLocks/>
            <a:stCxn id="18" idx="4"/>
            <a:endCxn id="20" idx="0"/>
          </p:cNvCxnSpPr>
          <p:nvPr/>
        </p:nvCxnSpPr>
        <p:spPr>
          <a:xfrm>
            <a:off x="5562461" y="3557726"/>
            <a:ext cx="0" cy="703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6DCECC92-967F-45F8-A96F-34F5355981E6}"/>
              </a:ext>
            </a:extLst>
          </p:cNvPr>
          <p:cNvCxnSpPr>
            <a:cxnSpLocks/>
            <a:stCxn id="19" idx="0"/>
            <a:endCxn id="18" idx="5"/>
          </p:cNvCxnSpPr>
          <p:nvPr/>
        </p:nvCxnSpPr>
        <p:spPr>
          <a:xfrm flipH="1" flipV="1">
            <a:off x="6147945" y="3388854"/>
            <a:ext cx="2028316" cy="946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de Seta Reta 36">
            <a:extLst>
              <a:ext uri="{FF2B5EF4-FFF2-40B4-BE49-F238E27FC236}">
                <a16:creationId xmlns:a16="http://schemas.microsoft.com/office/drawing/2014/main" id="{6F323559-9373-4AE8-A262-81E2A2D9CD34}"/>
              </a:ext>
            </a:extLst>
          </p:cNvPr>
          <p:cNvCxnSpPr>
            <a:cxnSpLocks/>
            <a:stCxn id="18" idx="5"/>
            <a:endCxn id="19" idx="0"/>
          </p:cNvCxnSpPr>
          <p:nvPr/>
        </p:nvCxnSpPr>
        <p:spPr>
          <a:xfrm>
            <a:off x="6147945" y="3388854"/>
            <a:ext cx="2028316" cy="946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de Seta Reta 39">
            <a:extLst>
              <a:ext uri="{FF2B5EF4-FFF2-40B4-BE49-F238E27FC236}">
                <a16:creationId xmlns:a16="http://schemas.microsoft.com/office/drawing/2014/main" id="{7C8D580C-9907-4462-8631-772C01C6E66E}"/>
              </a:ext>
            </a:extLst>
          </p:cNvPr>
          <p:cNvCxnSpPr>
            <a:cxnSpLocks/>
            <a:stCxn id="21" idx="0"/>
            <a:endCxn id="18" idx="3"/>
          </p:cNvCxnSpPr>
          <p:nvPr/>
        </p:nvCxnSpPr>
        <p:spPr>
          <a:xfrm flipV="1">
            <a:off x="2948661" y="3388854"/>
            <a:ext cx="2028315" cy="871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de Seta Reta 42">
            <a:extLst>
              <a:ext uri="{FF2B5EF4-FFF2-40B4-BE49-F238E27FC236}">
                <a16:creationId xmlns:a16="http://schemas.microsoft.com/office/drawing/2014/main" id="{20EDBBB6-B88C-4DB0-8B95-717410EB7550}"/>
              </a:ext>
            </a:extLst>
          </p:cNvPr>
          <p:cNvCxnSpPr>
            <a:cxnSpLocks/>
            <a:stCxn id="18" idx="3"/>
          </p:cNvCxnSpPr>
          <p:nvPr/>
        </p:nvCxnSpPr>
        <p:spPr>
          <a:xfrm flipH="1">
            <a:off x="3024175" y="3388854"/>
            <a:ext cx="1952801" cy="871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5F6E79-7159-4E6D-AAE6-70CA3856FCA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11400" y="80621"/>
            <a:ext cx="5327650" cy="720725"/>
          </a:xfrm>
        </p:spPr>
        <p:txBody>
          <a:bodyPr/>
          <a:lstStyle/>
          <a:p>
            <a:pPr lvl="0"/>
            <a:r>
              <a:rPr lang="pt-BR" dirty="0">
                <a:ea typeface="Segoe UI" pitchFamily="2"/>
                <a:cs typeface="Tahoma" pitchFamily="2"/>
              </a:rPr>
              <a:t>Clínica </a:t>
            </a:r>
            <a:r>
              <a:rPr lang="pt-BR" dirty="0" err="1">
                <a:ea typeface="Segoe UI" pitchFamily="2"/>
                <a:cs typeface="Tahoma" pitchFamily="2"/>
              </a:rPr>
              <a:t>Veterinaria</a:t>
            </a:r>
            <a:endParaRPr lang="pt-BR" dirty="0">
              <a:ea typeface="Segoe UI" pitchFamily="2"/>
              <a:cs typeface="Tahoma" pitchFamily="2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4BCA5C2-CF5F-47A5-95F8-DD5470110B5B}"/>
              </a:ext>
            </a:extLst>
          </p:cNvPr>
          <p:cNvSpPr txBox="1"/>
          <p:nvPr/>
        </p:nvSpPr>
        <p:spPr>
          <a:xfrm>
            <a:off x="576000" y="1512000"/>
            <a:ext cx="1584000" cy="34632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1800" b="0" i="0" u="none" strike="noStrike" kern="1200">
                <a:ln>
                  <a:noFill/>
                </a:ln>
                <a:latin typeface="Liberation Sans" pitchFamily="18"/>
                <a:ea typeface="Segoe UI" pitchFamily="2"/>
                <a:cs typeface="Tahoma" pitchFamily="2"/>
              </a:rPr>
              <a:t>Cenários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20EF1AD-6CDE-4893-B2D9-379B713CDC8C}"/>
              </a:ext>
            </a:extLst>
          </p:cNvPr>
          <p:cNvSpPr txBox="1"/>
          <p:nvPr/>
        </p:nvSpPr>
        <p:spPr>
          <a:xfrm>
            <a:off x="311400" y="2808000"/>
            <a:ext cx="1992600" cy="34632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1800" b="0" i="0" u="none" strike="noStrike" kern="1200">
                <a:ln>
                  <a:noFill/>
                </a:ln>
                <a:latin typeface="Liberation Sans" pitchFamily="18"/>
                <a:ea typeface="Segoe UI" pitchFamily="2"/>
                <a:cs typeface="Tahoma" pitchFamily="2"/>
              </a:rPr>
              <a:t>Nós Operacionais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6AE3CA3-2E8D-42ED-8BE7-EDD6AF07600C}"/>
              </a:ext>
            </a:extLst>
          </p:cNvPr>
          <p:cNvSpPr txBox="1"/>
          <p:nvPr/>
        </p:nvSpPr>
        <p:spPr>
          <a:xfrm>
            <a:off x="576000" y="4162320"/>
            <a:ext cx="1573560" cy="34632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1800" b="0" i="0" u="none" strike="noStrike" kern="1200">
                <a:ln>
                  <a:noFill/>
                </a:ln>
                <a:latin typeface="Liberation Sans" pitchFamily="18"/>
                <a:ea typeface="Segoe UI" pitchFamily="2"/>
                <a:cs typeface="Tahoma" pitchFamily="2"/>
              </a:rPr>
              <a:t>Capacidades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1DC75EBA-FF19-47CA-AAD0-FB771A370878}"/>
              </a:ext>
            </a:extLst>
          </p:cNvPr>
          <p:cNvSpPr/>
          <p:nvPr/>
        </p:nvSpPr>
        <p:spPr>
          <a:xfrm>
            <a:off x="2975224" y="2404594"/>
            <a:ext cx="1655999" cy="11531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Motorista</a:t>
            </a:r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CE1CB0E7-7855-4C9A-9967-D7C41AC76C61}"/>
              </a:ext>
            </a:extLst>
          </p:cNvPr>
          <p:cNvSpPr/>
          <p:nvPr/>
        </p:nvSpPr>
        <p:spPr>
          <a:xfrm>
            <a:off x="2975224" y="910050"/>
            <a:ext cx="1655999" cy="11531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Taxi </a:t>
            </a:r>
            <a:r>
              <a:rPr lang="pt-BR" dirty="0" err="1"/>
              <a:t>Dog</a:t>
            </a:r>
            <a:endParaRPr lang="pt-BR" dirty="0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EA3FEE06-2BA3-4F4D-95A0-B48B0621BB7B}"/>
              </a:ext>
            </a:extLst>
          </p:cNvPr>
          <p:cNvSpPr/>
          <p:nvPr/>
        </p:nvSpPr>
        <p:spPr>
          <a:xfrm>
            <a:off x="2975225" y="3852515"/>
            <a:ext cx="1655999" cy="11531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Buscar e entregar animais</a:t>
            </a:r>
          </a:p>
        </p:txBody>
      </p: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295A1EF8-35E4-4796-908E-97635311AC18}"/>
              </a:ext>
            </a:extLst>
          </p:cNvPr>
          <p:cNvCxnSpPr>
            <a:stCxn id="17" idx="0"/>
            <a:endCxn id="13" idx="4"/>
          </p:cNvCxnSpPr>
          <p:nvPr/>
        </p:nvCxnSpPr>
        <p:spPr>
          <a:xfrm flipH="1" flipV="1">
            <a:off x="3803224" y="3557726"/>
            <a:ext cx="1" cy="2947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CCFC7E36-751C-46DC-9B16-9F214D7FE8AD}"/>
              </a:ext>
            </a:extLst>
          </p:cNvPr>
          <p:cNvCxnSpPr>
            <a:cxnSpLocks/>
            <a:stCxn id="13" idx="4"/>
            <a:endCxn id="17" idx="0"/>
          </p:cNvCxnSpPr>
          <p:nvPr/>
        </p:nvCxnSpPr>
        <p:spPr>
          <a:xfrm>
            <a:off x="3803224" y="3557726"/>
            <a:ext cx="1" cy="2947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84CD64A4-1396-49B8-8A6B-917AF8AD6D81}"/>
              </a:ext>
            </a:extLst>
          </p:cNvPr>
          <p:cNvCxnSpPr>
            <a:cxnSpLocks/>
            <a:stCxn id="13" idx="0"/>
            <a:endCxn id="16" idx="4"/>
          </p:cNvCxnSpPr>
          <p:nvPr/>
        </p:nvCxnSpPr>
        <p:spPr>
          <a:xfrm flipV="1">
            <a:off x="3803224" y="2063182"/>
            <a:ext cx="0" cy="341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B14C93C2-5198-429A-B14D-11284E9701A3}"/>
              </a:ext>
            </a:extLst>
          </p:cNvPr>
          <p:cNvCxnSpPr>
            <a:cxnSpLocks/>
            <a:stCxn id="16" idx="4"/>
            <a:endCxn id="13" idx="0"/>
          </p:cNvCxnSpPr>
          <p:nvPr/>
        </p:nvCxnSpPr>
        <p:spPr>
          <a:xfrm>
            <a:off x="3803224" y="2063182"/>
            <a:ext cx="0" cy="341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C5C2B9-57F5-4B15-834A-16DC4D85F6C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0350" y="34913"/>
            <a:ext cx="5327650" cy="720725"/>
          </a:xfrm>
        </p:spPr>
        <p:txBody>
          <a:bodyPr/>
          <a:lstStyle/>
          <a:p>
            <a:pPr lvl="0"/>
            <a:r>
              <a:rPr lang="pt-BR" dirty="0">
                <a:ea typeface="Segoe UI" pitchFamily="2"/>
                <a:cs typeface="Tahoma" pitchFamily="2"/>
              </a:rPr>
              <a:t>Clínica </a:t>
            </a:r>
            <a:r>
              <a:rPr lang="pt-BR" dirty="0" err="1">
                <a:ea typeface="Segoe UI" pitchFamily="2"/>
                <a:cs typeface="Tahoma" pitchFamily="2"/>
              </a:rPr>
              <a:t>Veterinaria</a:t>
            </a:r>
            <a:endParaRPr lang="pt-BR" dirty="0">
              <a:ea typeface="Segoe UI" pitchFamily="2"/>
              <a:cs typeface="Tahoma" pitchFamily="2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96CD96F-B729-43EB-8BAC-3868A0A94462}"/>
              </a:ext>
            </a:extLst>
          </p:cNvPr>
          <p:cNvSpPr txBox="1"/>
          <p:nvPr/>
        </p:nvSpPr>
        <p:spPr>
          <a:xfrm>
            <a:off x="576000" y="1512000"/>
            <a:ext cx="1584000" cy="34632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1800" b="0" i="0" u="none" strike="noStrike" kern="1200">
                <a:ln>
                  <a:noFill/>
                </a:ln>
                <a:latin typeface="Liberation Sans" pitchFamily="18"/>
                <a:ea typeface="Segoe UI" pitchFamily="2"/>
                <a:cs typeface="Tahoma" pitchFamily="2"/>
              </a:rPr>
              <a:t>Cenários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01EB2F6-86C7-4CF0-8CDE-12984472161B}"/>
              </a:ext>
            </a:extLst>
          </p:cNvPr>
          <p:cNvSpPr txBox="1"/>
          <p:nvPr/>
        </p:nvSpPr>
        <p:spPr>
          <a:xfrm>
            <a:off x="311400" y="2808000"/>
            <a:ext cx="1992600" cy="34632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1800" b="0" i="0" u="none" strike="noStrike" kern="1200">
                <a:ln>
                  <a:noFill/>
                </a:ln>
                <a:latin typeface="Liberation Sans" pitchFamily="18"/>
                <a:ea typeface="Segoe UI" pitchFamily="2"/>
                <a:cs typeface="Tahoma" pitchFamily="2"/>
              </a:rPr>
              <a:t>Nós Operacionais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2185230-F441-4472-8A81-FD9E4A185E18}"/>
              </a:ext>
            </a:extLst>
          </p:cNvPr>
          <p:cNvSpPr txBox="1"/>
          <p:nvPr/>
        </p:nvSpPr>
        <p:spPr>
          <a:xfrm>
            <a:off x="576000" y="4162320"/>
            <a:ext cx="1573560" cy="34632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1800" b="0" i="0" u="none" strike="noStrike" kern="1200">
                <a:ln>
                  <a:noFill/>
                </a:ln>
                <a:latin typeface="Liberation Sans" pitchFamily="18"/>
                <a:ea typeface="Segoe UI" pitchFamily="2"/>
                <a:cs typeface="Tahoma" pitchFamily="2"/>
              </a:rPr>
              <a:t>Capacidades</a:t>
            </a: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92EDC2ED-335F-4493-99C6-2F3C808A15DD}"/>
              </a:ext>
            </a:extLst>
          </p:cNvPr>
          <p:cNvSpPr/>
          <p:nvPr/>
        </p:nvSpPr>
        <p:spPr>
          <a:xfrm>
            <a:off x="4734461" y="935434"/>
            <a:ext cx="1655999" cy="11531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Cirurgia</a:t>
            </a: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2865A68C-E2F2-4D34-8F4B-5F0C0F679657}"/>
              </a:ext>
            </a:extLst>
          </p:cNvPr>
          <p:cNvSpPr/>
          <p:nvPr/>
        </p:nvSpPr>
        <p:spPr>
          <a:xfrm>
            <a:off x="4734461" y="2404594"/>
            <a:ext cx="1655999" cy="11531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Sala de Cirurgia</a:t>
            </a: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4AB47667-BC43-48D3-8041-80752DA9A1CE}"/>
              </a:ext>
            </a:extLst>
          </p:cNvPr>
          <p:cNvSpPr/>
          <p:nvPr/>
        </p:nvSpPr>
        <p:spPr>
          <a:xfrm>
            <a:off x="7348261" y="4335480"/>
            <a:ext cx="1655999" cy="11531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Cortar unha</a:t>
            </a:r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2A247679-785C-4F62-9E69-875E64879341}"/>
              </a:ext>
            </a:extLst>
          </p:cNvPr>
          <p:cNvSpPr/>
          <p:nvPr/>
        </p:nvSpPr>
        <p:spPr>
          <a:xfrm>
            <a:off x="4734461" y="4260779"/>
            <a:ext cx="1655999" cy="11531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Investigativa</a:t>
            </a:r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2063D4EC-C25D-41D7-9CD7-BBF0F2E81E88}"/>
              </a:ext>
            </a:extLst>
          </p:cNvPr>
          <p:cNvSpPr/>
          <p:nvPr/>
        </p:nvSpPr>
        <p:spPr>
          <a:xfrm>
            <a:off x="2120661" y="4260779"/>
            <a:ext cx="1655999" cy="11531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Castração</a:t>
            </a:r>
          </a:p>
        </p:txBody>
      </p: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4016B744-3AEE-4DF2-80DB-356674C41DA8}"/>
              </a:ext>
            </a:extLst>
          </p:cNvPr>
          <p:cNvCxnSpPr>
            <a:stCxn id="18" idx="0"/>
            <a:endCxn id="17" idx="4"/>
          </p:cNvCxnSpPr>
          <p:nvPr/>
        </p:nvCxnSpPr>
        <p:spPr>
          <a:xfrm flipV="1">
            <a:off x="5562461" y="2088566"/>
            <a:ext cx="0" cy="316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03C79774-C0FA-494C-9BFD-B19F074CC4C6}"/>
              </a:ext>
            </a:extLst>
          </p:cNvPr>
          <p:cNvCxnSpPr>
            <a:cxnSpLocks/>
            <a:stCxn id="17" idx="4"/>
            <a:endCxn id="18" idx="0"/>
          </p:cNvCxnSpPr>
          <p:nvPr/>
        </p:nvCxnSpPr>
        <p:spPr>
          <a:xfrm>
            <a:off x="5562461" y="2088566"/>
            <a:ext cx="0" cy="316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3CC379A4-7B6B-4DD6-A457-6B0162E9BC51}"/>
              </a:ext>
            </a:extLst>
          </p:cNvPr>
          <p:cNvCxnSpPr>
            <a:cxnSpLocks/>
            <a:stCxn id="20" idx="0"/>
            <a:endCxn id="18" idx="4"/>
          </p:cNvCxnSpPr>
          <p:nvPr/>
        </p:nvCxnSpPr>
        <p:spPr>
          <a:xfrm flipV="1">
            <a:off x="5562461" y="3557726"/>
            <a:ext cx="0" cy="703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de Seta Reta 30">
            <a:extLst>
              <a:ext uri="{FF2B5EF4-FFF2-40B4-BE49-F238E27FC236}">
                <a16:creationId xmlns:a16="http://schemas.microsoft.com/office/drawing/2014/main" id="{2E8729BA-A1A2-4E34-81AF-8EF8929C6867}"/>
              </a:ext>
            </a:extLst>
          </p:cNvPr>
          <p:cNvCxnSpPr>
            <a:cxnSpLocks/>
            <a:stCxn id="18" idx="4"/>
            <a:endCxn id="20" idx="0"/>
          </p:cNvCxnSpPr>
          <p:nvPr/>
        </p:nvCxnSpPr>
        <p:spPr>
          <a:xfrm>
            <a:off x="5562461" y="3557726"/>
            <a:ext cx="0" cy="703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6DCECC92-967F-45F8-A96F-34F5355981E6}"/>
              </a:ext>
            </a:extLst>
          </p:cNvPr>
          <p:cNvCxnSpPr>
            <a:cxnSpLocks/>
            <a:stCxn id="19" idx="0"/>
            <a:endCxn id="18" idx="5"/>
          </p:cNvCxnSpPr>
          <p:nvPr/>
        </p:nvCxnSpPr>
        <p:spPr>
          <a:xfrm flipH="1" flipV="1">
            <a:off x="6147945" y="3388854"/>
            <a:ext cx="2028316" cy="946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de Seta Reta 36">
            <a:extLst>
              <a:ext uri="{FF2B5EF4-FFF2-40B4-BE49-F238E27FC236}">
                <a16:creationId xmlns:a16="http://schemas.microsoft.com/office/drawing/2014/main" id="{6F323559-9373-4AE8-A262-81E2A2D9CD34}"/>
              </a:ext>
            </a:extLst>
          </p:cNvPr>
          <p:cNvCxnSpPr>
            <a:cxnSpLocks/>
            <a:stCxn id="18" idx="5"/>
            <a:endCxn id="19" idx="0"/>
          </p:cNvCxnSpPr>
          <p:nvPr/>
        </p:nvCxnSpPr>
        <p:spPr>
          <a:xfrm>
            <a:off x="6147945" y="3388854"/>
            <a:ext cx="2028316" cy="946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de Seta Reta 39">
            <a:extLst>
              <a:ext uri="{FF2B5EF4-FFF2-40B4-BE49-F238E27FC236}">
                <a16:creationId xmlns:a16="http://schemas.microsoft.com/office/drawing/2014/main" id="{7C8D580C-9907-4462-8631-772C01C6E66E}"/>
              </a:ext>
            </a:extLst>
          </p:cNvPr>
          <p:cNvCxnSpPr>
            <a:cxnSpLocks/>
            <a:stCxn id="21" idx="0"/>
            <a:endCxn id="18" idx="3"/>
          </p:cNvCxnSpPr>
          <p:nvPr/>
        </p:nvCxnSpPr>
        <p:spPr>
          <a:xfrm flipV="1">
            <a:off x="2948661" y="3388854"/>
            <a:ext cx="2028315" cy="871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de Seta Reta 42">
            <a:extLst>
              <a:ext uri="{FF2B5EF4-FFF2-40B4-BE49-F238E27FC236}">
                <a16:creationId xmlns:a16="http://schemas.microsoft.com/office/drawing/2014/main" id="{20EDBBB6-B88C-4DB0-8B95-717410EB7550}"/>
              </a:ext>
            </a:extLst>
          </p:cNvPr>
          <p:cNvCxnSpPr>
            <a:cxnSpLocks/>
            <a:stCxn id="18" idx="3"/>
          </p:cNvCxnSpPr>
          <p:nvPr/>
        </p:nvCxnSpPr>
        <p:spPr>
          <a:xfrm flipH="1">
            <a:off x="3024175" y="3388854"/>
            <a:ext cx="1952801" cy="871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1644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C5C2B9-57F5-4B15-834A-16DC4D85F6C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0350" y="34913"/>
            <a:ext cx="5327650" cy="720725"/>
          </a:xfrm>
        </p:spPr>
        <p:txBody>
          <a:bodyPr/>
          <a:lstStyle/>
          <a:p>
            <a:pPr lvl="0"/>
            <a:r>
              <a:rPr lang="pt-BR" dirty="0">
                <a:ea typeface="Segoe UI" pitchFamily="2"/>
                <a:cs typeface="Tahoma" pitchFamily="2"/>
              </a:rPr>
              <a:t>Clínica </a:t>
            </a:r>
            <a:r>
              <a:rPr lang="pt-BR" dirty="0" err="1">
                <a:ea typeface="Segoe UI" pitchFamily="2"/>
                <a:cs typeface="Tahoma" pitchFamily="2"/>
              </a:rPr>
              <a:t>Veterinaria</a:t>
            </a:r>
            <a:endParaRPr lang="pt-BR" dirty="0">
              <a:ea typeface="Segoe UI" pitchFamily="2"/>
              <a:cs typeface="Tahoma" pitchFamily="2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96CD96F-B729-43EB-8BAC-3868A0A94462}"/>
              </a:ext>
            </a:extLst>
          </p:cNvPr>
          <p:cNvSpPr txBox="1"/>
          <p:nvPr/>
        </p:nvSpPr>
        <p:spPr>
          <a:xfrm>
            <a:off x="576000" y="1512000"/>
            <a:ext cx="1584000" cy="34632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1800" b="0" i="0" u="none" strike="noStrike" kern="1200">
                <a:ln>
                  <a:noFill/>
                </a:ln>
                <a:latin typeface="Liberation Sans" pitchFamily="18"/>
                <a:ea typeface="Segoe UI" pitchFamily="2"/>
                <a:cs typeface="Tahoma" pitchFamily="2"/>
              </a:rPr>
              <a:t>Cenários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01EB2F6-86C7-4CF0-8CDE-12984472161B}"/>
              </a:ext>
            </a:extLst>
          </p:cNvPr>
          <p:cNvSpPr txBox="1"/>
          <p:nvPr/>
        </p:nvSpPr>
        <p:spPr>
          <a:xfrm>
            <a:off x="311400" y="2808000"/>
            <a:ext cx="1992600" cy="34632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1800" b="0" i="0" u="none" strike="noStrike" kern="1200">
                <a:ln>
                  <a:noFill/>
                </a:ln>
                <a:latin typeface="Liberation Sans" pitchFamily="18"/>
                <a:ea typeface="Segoe UI" pitchFamily="2"/>
                <a:cs typeface="Tahoma" pitchFamily="2"/>
              </a:rPr>
              <a:t>Nós Operacionais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2185230-F441-4472-8A81-FD9E4A185E18}"/>
              </a:ext>
            </a:extLst>
          </p:cNvPr>
          <p:cNvSpPr txBox="1"/>
          <p:nvPr/>
        </p:nvSpPr>
        <p:spPr>
          <a:xfrm>
            <a:off x="576000" y="4162320"/>
            <a:ext cx="1573560" cy="34632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1800" b="0" i="0" u="none" strike="noStrike" kern="1200">
                <a:ln>
                  <a:noFill/>
                </a:ln>
                <a:latin typeface="Liberation Sans" pitchFamily="18"/>
                <a:ea typeface="Segoe UI" pitchFamily="2"/>
                <a:cs typeface="Tahoma" pitchFamily="2"/>
              </a:rPr>
              <a:t>Capacidades</a:t>
            </a: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92EDC2ED-335F-4493-99C6-2F3C808A15DD}"/>
              </a:ext>
            </a:extLst>
          </p:cNvPr>
          <p:cNvSpPr/>
          <p:nvPr/>
        </p:nvSpPr>
        <p:spPr>
          <a:xfrm>
            <a:off x="4734461" y="935434"/>
            <a:ext cx="1655999" cy="11531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Consulta</a:t>
            </a: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2865A68C-E2F2-4D34-8F4B-5F0C0F679657}"/>
              </a:ext>
            </a:extLst>
          </p:cNvPr>
          <p:cNvSpPr/>
          <p:nvPr/>
        </p:nvSpPr>
        <p:spPr>
          <a:xfrm>
            <a:off x="4734461" y="2404594"/>
            <a:ext cx="1655999" cy="11531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Consultório</a:t>
            </a: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4AB47667-BC43-48D3-8041-80752DA9A1CE}"/>
              </a:ext>
            </a:extLst>
          </p:cNvPr>
          <p:cNvSpPr/>
          <p:nvPr/>
        </p:nvSpPr>
        <p:spPr>
          <a:xfrm>
            <a:off x="7348261" y="4335480"/>
            <a:ext cx="1655999" cy="11531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Receber pagamento</a:t>
            </a:r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2A247679-785C-4F62-9E69-875E64879341}"/>
              </a:ext>
            </a:extLst>
          </p:cNvPr>
          <p:cNvSpPr/>
          <p:nvPr/>
        </p:nvSpPr>
        <p:spPr>
          <a:xfrm>
            <a:off x="4734461" y="4260779"/>
            <a:ext cx="1655999" cy="11531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Examinar animal</a:t>
            </a:r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2063D4EC-C25D-41D7-9CD7-BBF0F2E81E88}"/>
              </a:ext>
            </a:extLst>
          </p:cNvPr>
          <p:cNvSpPr/>
          <p:nvPr/>
        </p:nvSpPr>
        <p:spPr>
          <a:xfrm>
            <a:off x="2120661" y="4260779"/>
            <a:ext cx="1655999" cy="11531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Aplicar medicação</a:t>
            </a:r>
          </a:p>
        </p:txBody>
      </p: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4016B744-3AEE-4DF2-80DB-356674C41DA8}"/>
              </a:ext>
            </a:extLst>
          </p:cNvPr>
          <p:cNvCxnSpPr>
            <a:stCxn id="18" idx="0"/>
            <a:endCxn id="17" idx="4"/>
          </p:cNvCxnSpPr>
          <p:nvPr/>
        </p:nvCxnSpPr>
        <p:spPr>
          <a:xfrm flipV="1">
            <a:off x="5562461" y="2088566"/>
            <a:ext cx="0" cy="316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03C79774-C0FA-494C-9BFD-B19F074CC4C6}"/>
              </a:ext>
            </a:extLst>
          </p:cNvPr>
          <p:cNvCxnSpPr>
            <a:cxnSpLocks/>
            <a:stCxn id="17" idx="4"/>
            <a:endCxn id="18" idx="0"/>
          </p:cNvCxnSpPr>
          <p:nvPr/>
        </p:nvCxnSpPr>
        <p:spPr>
          <a:xfrm>
            <a:off x="5562461" y="2088566"/>
            <a:ext cx="0" cy="316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3CC379A4-7B6B-4DD6-A457-6B0162E9BC51}"/>
              </a:ext>
            </a:extLst>
          </p:cNvPr>
          <p:cNvCxnSpPr>
            <a:cxnSpLocks/>
            <a:stCxn id="20" idx="0"/>
            <a:endCxn id="18" idx="4"/>
          </p:cNvCxnSpPr>
          <p:nvPr/>
        </p:nvCxnSpPr>
        <p:spPr>
          <a:xfrm flipV="1">
            <a:off x="5562461" y="3557726"/>
            <a:ext cx="0" cy="703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de Seta Reta 30">
            <a:extLst>
              <a:ext uri="{FF2B5EF4-FFF2-40B4-BE49-F238E27FC236}">
                <a16:creationId xmlns:a16="http://schemas.microsoft.com/office/drawing/2014/main" id="{2E8729BA-A1A2-4E34-81AF-8EF8929C6867}"/>
              </a:ext>
            </a:extLst>
          </p:cNvPr>
          <p:cNvCxnSpPr>
            <a:cxnSpLocks/>
            <a:stCxn id="18" idx="4"/>
            <a:endCxn id="20" idx="0"/>
          </p:cNvCxnSpPr>
          <p:nvPr/>
        </p:nvCxnSpPr>
        <p:spPr>
          <a:xfrm>
            <a:off x="5562461" y="3557726"/>
            <a:ext cx="0" cy="703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6DCECC92-967F-45F8-A96F-34F5355981E6}"/>
              </a:ext>
            </a:extLst>
          </p:cNvPr>
          <p:cNvCxnSpPr>
            <a:cxnSpLocks/>
            <a:stCxn id="19" idx="0"/>
            <a:endCxn id="18" idx="5"/>
          </p:cNvCxnSpPr>
          <p:nvPr/>
        </p:nvCxnSpPr>
        <p:spPr>
          <a:xfrm flipH="1" flipV="1">
            <a:off x="6147945" y="3388854"/>
            <a:ext cx="2028316" cy="946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de Seta Reta 36">
            <a:extLst>
              <a:ext uri="{FF2B5EF4-FFF2-40B4-BE49-F238E27FC236}">
                <a16:creationId xmlns:a16="http://schemas.microsoft.com/office/drawing/2014/main" id="{6F323559-9373-4AE8-A262-81E2A2D9CD34}"/>
              </a:ext>
            </a:extLst>
          </p:cNvPr>
          <p:cNvCxnSpPr>
            <a:cxnSpLocks/>
            <a:stCxn id="18" idx="5"/>
            <a:endCxn id="19" idx="0"/>
          </p:cNvCxnSpPr>
          <p:nvPr/>
        </p:nvCxnSpPr>
        <p:spPr>
          <a:xfrm>
            <a:off x="6147945" y="3388854"/>
            <a:ext cx="2028316" cy="946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de Seta Reta 39">
            <a:extLst>
              <a:ext uri="{FF2B5EF4-FFF2-40B4-BE49-F238E27FC236}">
                <a16:creationId xmlns:a16="http://schemas.microsoft.com/office/drawing/2014/main" id="{7C8D580C-9907-4462-8631-772C01C6E66E}"/>
              </a:ext>
            </a:extLst>
          </p:cNvPr>
          <p:cNvCxnSpPr>
            <a:cxnSpLocks/>
            <a:stCxn id="21" idx="0"/>
            <a:endCxn id="18" idx="3"/>
          </p:cNvCxnSpPr>
          <p:nvPr/>
        </p:nvCxnSpPr>
        <p:spPr>
          <a:xfrm flipV="1">
            <a:off x="2948661" y="3388854"/>
            <a:ext cx="2028315" cy="871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de Seta Reta 42">
            <a:extLst>
              <a:ext uri="{FF2B5EF4-FFF2-40B4-BE49-F238E27FC236}">
                <a16:creationId xmlns:a16="http://schemas.microsoft.com/office/drawing/2014/main" id="{20EDBBB6-B88C-4DB0-8B95-717410EB7550}"/>
              </a:ext>
            </a:extLst>
          </p:cNvPr>
          <p:cNvCxnSpPr>
            <a:cxnSpLocks/>
            <a:stCxn id="18" idx="3"/>
          </p:cNvCxnSpPr>
          <p:nvPr/>
        </p:nvCxnSpPr>
        <p:spPr>
          <a:xfrm flipH="1">
            <a:off x="3024175" y="3388854"/>
            <a:ext cx="1952801" cy="871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7572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C5C2B9-57F5-4B15-834A-16DC4D85F6C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0350" y="34913"/>
            <a:ext cx="5327650" cy="720725"/>
          </a:xfrm>
        </p:spPr>
        <p:txBody>
          <a:bodyPr/>
          <a:lstStyle/>
          <a:p>
            <a:pPr lvl="0"/>
            <a:r>
              <a:rPr lang="pt-BR" dirty="0">
                <a:ea typeface="Segoe UI" pitchFamily="2"/>
                <a:cs typeface="Tahoma" pitchFamily="2"/>
              </a:rPr>
              <a:t>Clínica </a:t>
            </a:r>
            <a:r>
              <a:rPr lang="pt-BR" dirty="0" err="1">
                <a:ea typeface="Segoe UI" pitchFamily="2"/>
                <a:cs typeface="Tahoma" pitchFamily="2"/>
              </a:rPr>
              <a:t>Veterinaria</a:t>
            </a:r>
            <a:endParaRPr lang="pt-BR" dirty="0">
              <a:ea typeface="Segoe UI" pitchFamily="2"/>
              <a:cs typeface="Tahoma" pitchFamily="2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96CD96F-B729-43EB-8BAC-3868A0A94462}"/>
              </a:ext>
            </a:extLst>
          </p:cNvPr>
          <p:cNvSpPr txBox="1"/>
          <p:nvPr/>
        </p:nvSpPr>
        <p:spPr>
          <a:xfrm>
            <a:off x="576000" y="1512000"/>
            <a:ext cx="1584000" cy="34632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1800" b="0" i="0" u="none" strike="noStrike" kern="1200">
                <a:ln>
                  <a:noFill/>
                </a:ln>
                <a:latin typeface="Liberation Sans" pitchFamily="18"/>
                <a:ea typeface="Segoe UI" pitchFamily="2"/>
                <a:cs typeface="Tahoma" pitchFamily="2"/>
              </a:rPr>
              <a:t>Cenários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01EB2F6-86C7-4CF0-8CDE-12984472161B}"/>
              </a:ext>
            </a:extLst>
          </p:cNvPr>
          <p:cNvSpPr txBox="1"/>
          <p:nvPr/>
        </p:nvSpPr>
        <p:spPr>
          <a:xfrm>
            <a:off x="311400" y="2808000"/>
            <a:ext cx="1992600" cy="34632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1800" b="0" i="0" u="none" strike="noStrike" kern="1200">
                <a:ln>
                  <a:noFill/>
                </a:ln>
                <a:latin typeface="Liberation Sans" pitchFamily="18"/>
                <a:ea typeface="Segoe UI" pitchFamily="2"/>
                <a:cs typeface="Tahoma" pitchFamily="2"/>
              </a:rPr>
              <a:t>Nós Operacionais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2185230-F441-4472-8A81-FD9E4A185E18}"/>
              </a:ext>
            </a:extLst>
          </p:cNvPr>
          <p:cNvSpPr txBox="1"/>
          <p:nvPr/>
        </p:nvSpPr>
        <p:spPr>
          <a:xfrm>
            <a:off x="576000" y="4162320"/>
            <a:ext cx="1573560" cy="34632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1800" b="0" i="0" u="none" strike="noStrike" kern="1200">
                <a:ln>
                  <a:noFill/>
                </a:ln>
                <a:latin typeface="Liberation Sans" pitchFamily="18"/>
                <a:ea typeface="Segoe UI" pitchFamily="2"/>
                <a:cs typeface="Tahoma" pitchFamily="2"/>
              </a:rPr>
              <a:t>Capacidades</a:t>
            </a: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92EDC2ED-335F-4493-99C6-2F3C808A15DD}"/>
              </a:ext>
            </a:extLst>
          </p:cNvPr>
          <p:cNvSpPr/>
          <p:nvPr/>
        </p:nvSpPr>
        <p:spPr>
          <a:xfrm>
            <a:off x="4734461" y="935434"/>
            <a:ext cx="1655999" cy="11531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Compras</a:t>
            </a: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2865A68C-E2F2-4D34-8F4B-5F0C0F679657}"/>
              </a:ext>
            </a:extLst>
          </p:cNvPr>
          <p:cNvSpPr/>
          <p:nvPr/>
        </p:nvSpPr>
        <p:spPr>
          <a:xfrm>
            <a:off x="3384313" y="2618459"/>
            <a:ext cx="1655999" cy="11531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Fornecedor</a:t>
            </a: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4AB47667-BC43-48D3-8041-80752DA9A1CE}"/>
              </a:ext>
            </a:extLst>
          </p:cNvPr>
          <p:cNvSpPr/>
          <p:nvPr/>
        </p:nvSpPr>
        <p:spPr>
          <a:xfrm>
            <a:off x="6138054" y="4335480"/>
            <a:ext cx="1655999" cy="11531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Estipular valor a gastar</a:t>
            </a:r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2A247679-785C-4F62-9E69-875E64879341}"/>
              </a:ext>
            </a:extLst>
          </p:cNvPr>
          <p:cNvSpPr/>
          <p:nvPr/>
        </p:nvSpPr>
        <p:spPr>
          <a:xfrm>
            <a:off x="4298809" y="4260233"/>
            <a:ext cx="1655999" cy="11531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Entregar pedido</a:t>
            </a:r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2063D4EC-C25D-41D7-9CD7-BBF0F2E81E88}"/>
              </a:ext>
            </a:extLst>
          </p:cNvPr>
          <p:cNvSpPr/>
          <p:nvPr/>
        </p:nvSpPr>
        <p:spPr>
          <a:xfrm>
            <a:off x="2367386" y="4260779"/>
            <a:ext cx="1655999" cy="11531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Anotar pedido</a:t>
            </a:r>
          </a:p>
        </p:txBody>
      </p: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4016B744-3AEE-4DF2-80DB-356674C41DA8}"/>
              </a:ext>
            </a:extLst>
          </p:cNvPr>
          <p:cNvCxnSpPr>
            <a:stCxn id="18" idx="0"/>
            <a:endCxn id="17" idx="4"/>
          </p:cNvCxnSpPr>
          <p:nvPr/>
        </p:nvCxnSpPr>
        <p:spPr>
          <a:xfrm flipV="1">
            <a:off x="4212313" y="2088566"/>
            <a:ext cx="1350148" cy="529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03C79774-C0FA-494C-9BFD-B19F074CC4C6}"/>
              </a:ext>
            </a:extLst>
          </p:cNvPr>
          <p:cNvCxnSpPr>
            <a:cxnSpLocks/>
            <a:stCxn id="17" idx="4"/>
            <a:endCxn id="18" idx="0"/>
          </p:cNvCxnSpPr>
          <p:nvPr/>
        </p:nvCxnSpPr>
        <p:spPr>
          <a:xfrm flipH="1">
            <a:off x="4212313" y="2088566"/>
            <a:ext cx="1350148" cy="529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3CC379A4-7B6B-4DD6-A457-6B0162E9BC51}"/>
              </a:ext>
            </a:extLst>
          </p:cNvPr>
          <p:cNvCxnSpPr>
            <a:cxnSpLocks/>
            <a:stCxn id="20" idx="0"/>
            <a:endCxn id="18" idx="4"/>
          </p:cNvCxnSpPr>
          <p:nvPr/>
        </p:nvCxnSpPr>
        <p:spPr>
          <a:xfrm flipH="1" flipV="1">
            <a:off x="4212313" y="3771591"/>
            <a:ext cx="914496" cy="488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de Seta Reta 30">
            <a:extLst>
              <a:ext uri="{FF2B5EF4-FFF2-40B4-BE49-F238E27FC236}">
                <a16:creationId xmlns:a16="http://schemas.microsoft.com/office/drawing/2014/main" id="{2E8729BA-A1A2-4E34-81AF-8EF8929C6867}"/>
              </a:ext>
            </a:extLst>
          </p:cNvPr>
          <p:cNvCxnSpPr>
            <a:cxnSpLocks/>
            <a:stCxn id="18" idx="4"/>
            <a:endCxn id="20" idx="0"/>
          </p:cNvCxnSpPr>
          <p:nvPr/>
        </p:nvCxnSpPr>
        <p:spPr>
          <a:xfrm>
            <a:off x="4212313" y="3771591"/>
            <a:ext cx="914496" cy="488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6DCECC92-967F-45F8-A96F-34F5355981E6}"/>
              </a:ext>
            </a:extLst>
          </p:cNvPr>
          <p:cNvCxnSpPr>
            <a:cxnSpLocks/>
            <a:stCxn id="19" idx="0"/>
            <a:endCxn id="22" idx="4"/>
          </p:cNvCxnSpPr>
          <p:nvPr/>
        </p:nvCxnSpPr>
        <p:spPr>
          <a:xfrm flipV="1">
            <a:off x="6966054" y="3771591"/>
            <a:ext cx="967943" cy="563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de Seta Reta 36">
            <a:extLst>
              <a:ext uri="{FF2B5EF4-FFF2-40B4-BE49-F238E27FC236}">
                <a16:creationId xmlns:a16="http://schemas.microsoft.com/office/drawing/2014/main" id="{6F323559-9373-4AE8-A262-81E2A2D9CD34}"/>
              </a:ext>
            </a:extLst>
          </p:cNvPr>
          <p:cNvCxnSpPr>
            <a:cxnSpLocks/>
            <a:stCxn id="22" idx="4"/>
            <a:endCxn id="19" idx="0"/>
          </p:cNvCxnSpPr>
          <p:nvPr/>
        </p:nvCxnSpPr>
        <p:spPr>
          <a:xfrm flipH="1">
            <a:off x="6966054" y="3771591"/>
            <a:ext cx="967943" cy="563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de Seta Reta 39">
            <a:extLst>
              <a:ext uri="{FF2B5EF4-FFF2-40B4-BE49-F238E27FC236}">
                <a16:creationId xmlns:a16="http://schemas.microsoft.com/office/drawing/2014/main" id="{7C8D580C-9907-4462-8631-772C01C6E66E}"/>
              </a:ext>
            </a:extLst>
          </p:cNvPr>
          <p:cNvCxnSpPr>
            <a:cxnSpLocks/>
            <a:stCxn id="21" idx="0"/>
            <a:endCxn id="18" idx="4"/>
          </p:cNvCxnSpPr>
          <p:nvPr/>
        </p:nvCxnSpPr>
        <p:spPr>
          <a:xfrm flipV="1">
            <a:off x="3195386" y="3771591"/>
            <a:ext cx="1016927" cy="489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de Seta Reta 42">
            <a:extLst>
              <a:ext uri="{FF2B5EF4-FFF2-40B4-BE49-F238E27FC236}">
                <a16:creationId xmlns:a16="http://schemas.microsoft.com/office/drawing/2014/main" id="{20EDBBB6-B88C-4DB0-8B95-717410EB7550}"/>
              </a:ext>
            </a:extLst>
          </p:cNvPr>
          <p:cNvCxnSpPr>
            <a:cxnSpLocks/>
            <a:stCxn id="18" idx="4"/>
            <a:endCxn id="21" idx="0"/>
          </p:cNvCxnSpPr>
          <p:nvPr/>
        </p:nvCxnSpPr>
        <p:spPr>
          <a:xfrm flipH="1">
            <a:off x="3195386" y="3771591"/>
            <a:ext cx="1016927" cy="489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lipse 21">
            <a:extLst>
              <a:ext uri="{FF2B5EF4-FFF2-40B4-BE49-F238E27FC236}">
                <a16:creationId xmlns:a16="http://schemas.microsoft.com/office/drawing/2014/main" id="{AE9B0CB0-7E87-455A-B8CE-866551C8224F}"/>
              </a:ext>
            </a:extLst>
          </p:cNvPr>
          <p:cNvSpPr/>
          <p:nvPr/>
        </p:nvSpPr>
        <p:spPr>
          <a:xfrm>
            <a:off x="7105997" y="2618459"/>
            <a:ext cx="1655999" cy="11531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Financeiro</a:t>
            </a:r>
          </a:p>
        </p:txBody>
      </p:sp>
      <p:sp>
        <p:nvSpPr>
          <p:cNvPr id="46" name="Elipse 45">
            <a:extLst>
              <a:ext uri="{FF2B5EF4-FFF2-40B4-BE49-F238E27FC236}">
                <a16:creationId xmlns:a16="http://schemas.microsoft.com/office/drawing/2014/main" id="{956A3F3A-2EEF-4D8E-966F-8A2C34DE6B9B}"/>
              </a:ext>
            </a:extLst>
          </p:cNvPr>
          <p:cNvSpPr/>
          <p:nvPr/>
        </p:nvSpPr>
        <p:spPr>
          <a:xfrm>
            <a:off x="7977299" y="4260233"/>
            <a:ext cx="1655999" cy="11531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Realizar pedido</a:t>
            </a:r>
          </a:p>
        </p:txBody>
      </p:sp>
      <p:cxnSp>
        <p:nvCxnSpPr>
          <p:cNvPr id="49" name="Conector de Seta Reta 48">
            <a:extLst>
              <a:ext uri="{FF2B5EF4-FFF2-40B4-BE49-F238E27FC236}">
                <a16:creationId xmlns:a16="http://schemas.microsoft.com/office/drawing/2014/main" id="{23E5945A-146E-4996-9E1E-82C6315A35FA}"/>
              </a:ext>
            </a:extLst>
          </p:cNvPr>
          <p:cNvCxnSpPr>
            <a:cxnSpLocks/>
            <a:stCxn id="22" idx="4"/>
            <a:endCxn id="46" idx="0"/>
          </p:cNvCxnSpPr>
          <p:nvPr/>
        </p:nvCxnSpPr>
        <p:spPr>
          <a:xfrm>
            <a:off x="7933997" y="3771591"/>
            <a:ext cx="871302" cy="488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de Seta Reta 51">
            <a:extLst>
              <a:ext uri="{FF2B5EF4-FFF2-40B4-BE49-F238E27FC236}">
                <a16:creationId xmlns:a16="http://schemas.microsoft.com/office/drawing/2014/main" id="{1930E883-1C1D-4916-9DDB-AA8CD82022DA}"/>
              </a:ext>
            </a:extLst>
          </p:cNvPr>
          <p:cNvCxnSpPr>
            <a:cxnSpLocks/>
            <a:stCxn id="46" idx="0"/>
            <a:endCxn id="22" idx="4"/>
          </p:cNvCxnSpPr>
          <p:nvPr/>
        </p:nvCxnSpPr>
        <p:spPr>
          <a:xfrm flipH="1" flipV="1">
            <a:off x="7933997" y="3771591"/>
            <a:ext cx="871302" cy="488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de Seta Reta 54">
            <a:extLst>
              <a:ext uri="{FF2B5EF4-FFF2-40B4-BE49-F238E27FC236}">
                <a16:creationId xmlns:a16="http://schemas.microsoft.com/office/drawing/2014/main" id="{CBDB3498-878B-41A5-BCE8-CC47EDA6F862}"/>
              </a:ext>
            </a:extLst>
          </p:cNvPr>
          <p:cNvCxnSpPr>
            <a:cxnSpLocks/>
            <a:stCxn id="22" idx="0"/>
            <a:endCxn id="17" idx="4"/>
          </p:cNvCxnSpPr>
          <p:nvPr/>
        </p:nvCxnSpPr>
        <p:spPr>
          <a:xfrm flipH="1" flipV="1">
            <a:off x="5562461" y="2088566"/>
            <a:ext cx="2371536" cy="529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de Seta Reta 57">
            <a:extLst>
              <a:ext uri="{FF2B5EF4-FFF2-40B4-BE49-F238E27FC236}">
                <a16:creationId xmlns:a16="http://schemas.microsoft.com/office/drawing/2014/main" id="{B5910FBE-5327-4369-A278-463638DCC458}"/>
              </a:ext>
            </a:extLst>
          </p:cNvPr>
          <p:cNvCxnSpPr>
            <a:cxnSpLocks/>
            <a:stCxn id="17" idx="4"/>
            <a:endCxn id="22" idx="0"/>
          </p:cNvCxnSpPr>
          <p:nvPr/>
        </p:nvCxnSpPr>
        <p:spPr>
          <a:xfrm>
            <a:off x="5562461" y="2088566"/>
            <a:ext cx="2371536" cy="529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3340401"/>
      </p:ext>
    </p:extLst>
  </p:cSld>
  <p:clrMapOvr>
    <a:masterClrMapping/>
  </p:clrMapOvr>
</p:sld>
</file>

<file path=ppt/theme/theme1.xml><?xml version="1.0" encoding="utf-8"?>
<a:theme xmlns:a="http://schemas.openxmlformats.org/drawingml/2006/main" name="Cacho">
  <a:themeElements>
    <a:clrScheme name="Cacho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Cacho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acho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32</TotalTime>
  <Words>97</Words>
  <Application>Microsoft Office PowerPoint</Application>
  <PresentationFormat>Widescreen</PresentationFormat>
  <Paragraphs>60</Paragraphs>
  <Slides>6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3" baseType="lpstr">
      <vt:lpstr>Arial</vt:lpstr>
      <vt:lpstr>Century Gothic</vt:lpstr>
      <vt:lpstr>Liberation Sans</vt:lpstr>
      <vt:lpstr>Segoe UI</vt:lpstr>
      <vt:lpstr>Tahoma</vt:lpstr>
      <vt:lpstr>Wingdings 3</vt:lpstr>
      <vt:lpstr>Cacho</vt:lpstr>
      <vt:lpstr>Clínica Veterinaria</vt:lpstr>
      <vt:lpstr>Clínica Veterinaria</vt:lpstr>
      <vt:lpstr>Clínica Veterinaria</vt:lpstr>
      <vt:lpstr>Clínica Veterinaria</vt:lpstr>
      <vt:lpstr>Clínica Veterinaria</vt:lpstr>
      <vt:lpstr>Clínica Veterinaria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Metropolis</dc:title>
  <dc:creator>Guilherme Aquino Martins</dc:creator>
  <cp:lastModifiedBy>Guilherme Aquino Martins</cp:lastModifiedBy>
  <cp:revision>12</cp:revision>
  <dcterms:created xsi:type="dcterms:W3CDTF">2018-08-27T09:52:10Z</dcterms:created>
  <dcterms:modified xsi:type="dcterms:W3CDTF">2018-10-09T14:05:30Z</dcterms:modified>
</cp:coreProperties>
</file>