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32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05C8B5-5222-4C55-803F-AB70574474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FB732CE-9B4F-46C9-8BB2-46FC310C3F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B4FB7EC-71BA-447F-BFB6-ED2847ACD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E5B14-963D-4DB7-B430-E9C4CE1C3F31}" type="datetimeFigureOut">
              <a:rPr lang="pt-BR" smtClean="0"/>
              <a:t>10/10/2018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CC2189E-30AF-4486-BBD4-2003F4EF6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A5A4C41-158E-40D3-A862-23FCD67C4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68247-D529-425C-88A4-DA0EAC8BFF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7770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406ABB-D5D1-47C8-B334-4F13590D5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790047C-3AE5-4F86-988F-3AA658A792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BB2DE6C-C491-4A2B-877C-636B10C02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E5B14-963D-4DB7-B430-E9C4CE1C3F31}" type="datetimeFigureOut">
              <a:rPr lang="pt-BR" smtClean="0"/>
              <a:t>10/10/2018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71411FA-8196-4238-9E21-61A9A903D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7DB7CB3-C92E-4005-AA36-3819B2F88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68247-D529-425C-88A4-DA0EAC8BFF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7415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7698C7F-BF83-4C12-883E-2B642CEAEA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9FFABD4-A66A-477F-A593-D6E6B68899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682546F-106A-4E21-99F8-F044BCCF4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E5B14-963D-4DB7-B430-E9C4CE1C3F31}" type="datetimeFigureOut">
              <a:rPr lang="pt-BR" smtClean="0"/>
              <a:t>10/10/2018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E7A0660-9158-460D-A751-5D0B16B25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B7670F4-A2B2-47BF-A3B7-7557D56A8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68247-D529-425C-88A4-DA0EAC8BFF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9865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C285E4-F57E-4FB2-857D-D507C869B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9C11812-BB70-4F5C-A758-7680F868AD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4DDCC45-A2CA-4551-9666-C0B1323E6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E5B14-963D-4DB7-B430-E9C4CE1C3F31}" type="datetimeFigureOut">
              <a:rPr lang="pt-BR" smtClean="0"/>
              <a:t>10/10/2018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62DE13A-14DF-456E-91B9-763AF1EAD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58BE626-7DC3-4914-B847-088193B61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68247-D529-425C-88A4-DA0EAC8BFF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490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18A542-E528-4A01-81B2-050A51B91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5F32A1A-D456-4304-AF72-C10F366428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D075382-EB41-4D5B-B9F0-7CB81CE5E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E5B14-963D-4DB7-B430-E9C4CE1C3F31}" type="datetimeFigureOut">
              <a:rPr lang="pt-BR" smtClean="0"/>
              <a:t>10/10/2018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618A53A-2B19-4C2C-8CE6-A24F55439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0B119B9-DCBD-4CEE-A199-296BEAF9D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68247-D529-425C-88A4-DA0EAC8BFF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4646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F74625-4F1C-404F-9154-93D49A580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87460B9-2BD8-4126-91E1-AAD5F5E7DF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CE6A855-515D-4724-A3B4-99D675DCBE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7B1F6D0-FBEB-42AC-8999-9D39306CA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E5B14-963D-4DB7-B430-E9C4CE1C3F31}" type="datetimeFigureOut">
              <a:rPr lang="pt-BR" smtClean="0"/>
              <a:t>10/10/2018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826C8DD-883D-4059-9496-57A3AD0CC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8397437-327E-403B-B7E8-69C96648E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68247-D529-425C-88A4-DA0EAC8BFF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2701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686F52-4FB6-45C1-878C-2DDEFA2E2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B8E5AAE-AF14-4C85-9666-E3BEB97B41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7E8CEBF-A1F5-44EE-8307-999C8FAF35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BED88CD-3E1B-4A21-936F-AE71A570A8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F24073B-96DB-4E0E-AB4B-AE7D5BFCB8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285DAB4-A1D8-4F87-9BF6-27F2EAB84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E5B14-963D-4DB7-B430-E9C4CE1C3F31}" type="datetimeFigureOut">
              <a:rPr lang="pt-BR" smtClean="0"/>
              <a:t>10/10/2018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7CE55E2-52BA-4780-A80F-5DA0DC986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59D0EBD-18D5-496A-9A7E-E43882547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68247-D529-425C-88A4-DA0EAC8BFF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6802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960C81-ACF3-45DE-BCAE-BCB5366DC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56F9066-8AC8-4B5C-82E0-6C8484E6E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E5B14-963D-4DB7-B430-E9C4CE1C3F31}" type="datetimeFigureOut">
              <a:rPr lang="pt-BR" smtClean="0"/>
              <a:t>10/10/2018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F3C86B1-0593-4A43-9E77-19B7F6D5A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6FFAB27-1F3B-4301-81CA-409971F94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68247-D529-425C-88A4-DA0EAC8BFF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3480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5EBB1ED-941B-4A97-8037-7F7C55AC9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E5B14-963D-4DB7-B430-E9C4CE1C3F31}" type="datetimeFigureOut">
              <a:rPr lang="pt-BR" smtClean="0"/>
              <a:t>10/10/2018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D7D01BF-BA98-416E-871E-21715888B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B830B3F-3F57-4275-8EAC-426792121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68247-D529-425C-88A4-DA0EAC8BFF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3410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4E2D7D-13BF-42F0-9EC1-8CED7743D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84F4D09-3E40-444F-A467-25A28BCCD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0526618-9F05-462D-B3E2-AA591FE7FA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454CA2E-9642-42AA-8D68-6ADE9E8FB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E5B14-963D-4DB7-B430-E9C4CE1C3F31}" type="datetimeFigureOut">
              <a:rPr lang="pt-BR" smtClean="0"/>
              <a:t>10/10/2018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58AA305-D863-4B28-BAB6-662F08558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664B711-8305-4A32-9BEB-AD19705ED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68247-D529-425C-88A4-DA0EAC8BFF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1747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3E27C2-538E-460C-85C5-4F10E174E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A4917B5-B7B9-4E64-AED3-6499D2981D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E98EF4B-0361-431D-AA0D-6839996413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0C912E5-A1A9-47D2-8E76-354B7ECD1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E5B14-963D-4DB7-B430-E9C4CE1C3F31}" type="datetimeFigureOut">
              <a:rPr lang="pt-BR" smtClean="0"/>
              <a:t>10/10/2018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2C4EDEB-44FD-4177-ACAD-C2C516A0B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E3DD49D-7281-4FC1-A904-72BF9BF23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68247-D529-425C-88A4-DA0EAC8BFF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6046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6830C6C-BD4D-42B3-8E76-96A307F89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1EDCD7A-6924-497E-8549-E5FF43B981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41AABFC-D3B3-4252-84B8-5036527463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0E5B14-963D-4DB7-B430-E9C4CE1C3F31}" type="datetimeFigureOut">
              <a:rPr lang="pt-BR" smtClean="0"/>
              <a:t>10/10/2018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6BD9814-A5AD-48BB-B625-E036079CF0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D02EC2A-BCD9-42E5-8F22-5EAD8F6FDC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268247-D529-425C-88A4-DA0EAC8BFF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1286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B185A101-ED70-4A24-B3CD-6A2AD8EAF4C2}"/>
              </a:ext>
            </a:extLst>
          </p:cNvPr>
          <p:cNvSpPr txBox="1"/>
          <p:nvPr/>
        </p:nvSpPr>
        <p:spPr>
          <a:xfrm>
            <a:off x="6350000" y="3059668"/>
            <a:ext cx="555993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600" b="1" dirty="0"/>
              <a:t>Buscar animal</a:t>
            </a:r>
          </a:p>
          <a:p>
            <a:pPr algn="just"/>
            <a:r>
              <a:rPr lang="pt-BR" sz="1600" b="1" dirty="0"/>
              <a:t>Evento: </a:t>
            </a:r>
            <a:r>
              <a:rPr lang="pt-BR" sz="1600" dirty="0"/>
              <a:t>Recepcionista solicita busca do animal</a:t>
            </a:r>
          </a:p>
          <a:p>
            <a:pPr algn="just"/>
            <a:r>
              <a:rPr lang="pt-BR" sz="1600" b="1" dirty="0"/>
              <a:t>Objetivo:</a:t>
            </a:r>
            <a:r>
              <a:rPr lang="pt-BR" sz="1600" dirty="0"/>
              <a:t>  Buscar animal</a:t>
            </a:r>
          </a:p>
          <a:p>
            <a:pPr algn="just"/>
            <a:r>
              <a:rPr lang="pt-BR" sz="1600" b="1" dirty="0"/>
              <a:t>Trabalhadores envolvidos: 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pt-BR" sz="1600" dirty="0"/>
              <a:t>Motorista: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pt-BR" sz="1600" dirty="0"/>
              <a:t>Recebe solicitação de busca;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pt-BR" sz="1600" dirty="0"/>
              <a:t>Verificar endereço;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pt-BR" sz="1600" dirty="0"/>
              <a:t>Busca animal;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405F682-68DB-4DD6-9F8F-4407C9FB2A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901" y="1068594"/>
            <a:ext cx="5102460" cy="2709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210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B185A101-ED70-4A24-B3CD-6A2AD8EAF4C2}"/>
              </a:ext>
            </a:extLst>
          </p:cNvPr>
          <p:cNvSpPr txBox="1"/>
          <p:nvPr/>
        </p:nvSpPr>
        <p:spPr>
          <a:xfrm>
            <a:off x="6350000" y="3059668"/>
            <a:ext cx="555993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600" b="1" dirty="0"/>
              <a:t>Devolver animal</a:t>
            </a:r>
          </a:p>
          <a:p>
            <a:pPr algn="just"/>
            <a:r>
              <a:rPr lang="pt-BR" sz="1600" b="1" dirty="0"/>
              <a:t>Evento: </a:t>
            </a:r>
            <a:r>
              <a:rPr lang="pt-BR" sz="1600" dirty="0"/>
              <a:t>Recepcionista solicita devolução do animal</a:t>
            </a:r>
          </a:p>
          <a:p>
            <a:pPr algn="just"/>
            <a:r>
              <a:rPr lang="pt-BR" sz="1600" b="1" dirty="0"/>
              <a:t>Objetivo:</a:t>
            </a:r>
            <a:r>
              <a:rPr lang="pt-BR" sz="1600" dirty="0"/>
              <a:t>  Devolver animal</a:t>
            </a:r>
          </a:p>
          <a:p>
            <a:pPr algn="just"/>
            <a:r>
              <a:rPr lang="pt-BR" sz="1600" b="1" dirty="0"/>
              <a:t>Trabalhadores envolvidos: 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pt-BR" sz="1600" dirty="0"/>
              <a:t>Motorista: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pt-BR" sz="1600" dirty="0"/>
              <a:t>Recebe solicitação de devolução;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pt-BR" sz="1600" dirty="0"/>
              <a:t>Verificar endereço;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pt-BR" sz="1600" dirty="0"/>
              <a:t>Devolve animal;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531D62B-39DF-43C0-9470-E07C8082F9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6900" y="1680185"/>
            <a:ext cx="1805069" cy="2758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26640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58</Words>
  <Application>Microsoft Office PowerPoint</Application>
  <PresentationFormat>Widescreen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Wingdings</vt:lpstr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Guilherme Aquino Martins</dc:creator>
  <cp:lastModifiedBy>Guilherme Aquino Martins</cp:lastModifiedBy>
  <cp:revision>19</cp:revision>
  <dcterms:created xsi:type="dcterms:W3CDTF">2018-09-25T14:00:58Z</dcterms:created>
  <dcterms:modified xsi:type="dcterms:W3CDTF">2018-10-10T12:57:15Z</dcterms:modified>
</cp:coreProperties>
</file>