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CC11F90-5B22-4FC3-B458-3A34B55D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9" y="260007"/>
            <a:ext cx="6385432" cy="49155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Receber Solicitação de Serviço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Cliente Solicita Serviço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a solicitação de serviço do cliente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se o serviço solicitado é realizado pela clinica;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Se o serviço não for realizado pela clinica, informa ao cliente e finaliza.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se o cliente já está cadastrado no sistema;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Se o cliente não for cadastrado no sistema, anota as informações necessárias e realiza o cadastro, caso já seja cadastrado, atualiza as informações se necessário.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a agenda do serviço solicitado;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Informa ao cliente as datas disponíveis e preço.</a:t>
            </a:r>
          </a:p>
        </p:txBody>
      </p:sp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8826F4-D213-481C-BFB9-9EDF9503B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02"/>
            <a:ext cx="6306430" cy="444879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Receber Pagamento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Cliente efetua pagamento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pagamento do cliente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o pagamento;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Calcula e devolve o troco caso necessário.</a:t>
            </a:r>
          </a:p>
        </p:txBody>
      </p:sp>
    </p:spTree>
    <p:extLst>
      <p:ext uri="{BB962C8B-B14F-4D97-AF65-F5344CB8AC3E}">
        <p14:creationId xmlns:p14="http://schemas.microsoft.com/office/powerpoint/2010/main" val="19565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B58E2F-1E2E-4624-A9C4-BB506887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7068536" cy="516327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096000" y="3059668"/>
            <a:ext cx="58139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Recepcionar Animal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Cliente traz animal.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Recepcionar animal e encaminhá-lo ao setor responsável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agenda;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Se o profissional responsável estiver ausente no dia, ou haja algum outro motivo que impeça a realização do serviço, informa ao cliente e reagenda.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Encaminha animal e senha para fila de espera do setor responsável.</a:t>
            </a:r>
          </a:p>
        </p:txBody>
      </p:sp>
    </p:spTree>
    <p:extLst>
      <p:ext uri="{BB962C8B-B14F-4D97-AF65-F5344CB8AC3E}">
        <p14:creationId xmlns:p14="http://schemas.microsoft.com/office/powerpoint/2010/main" val="34783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096000" y="3059668"/>
            <a:ext cx="581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Solicitar busca do animal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Cliente solicita busca do animal.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Buscar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Entra em contato com o Taxi </a:t>
            </a:r>
            <a:r>
              <a:rPr lang="pt-BR" sz="1600" dirty="0" err="1"/>
              <a:t>Dog</a:t>
            </a:r>
            <a:r>
              <a:rPr lang="pt-BR" sz="1600" dirty="0"/>
              <a:t> e envia solicitação de busca do animal.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4E5E9B-EFEE-45F2-9AF6-AFFEB120B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2" y="732092"/>
            <a:ext cx="3800697" cy="434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096000" y="3059668"/>
            <a:ext cx="5813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Recepcionar animal Taxi </a:t>
            </a:r>
            <a:r>
              <a:rPr lang="pt-BR" sz="1600" b="1" dirty="0" err="1"/>
              <a:t>Dog</a:t>
            </a:r>
            <a:endParaRPr lang="pt-BR" sz="1600" b="1" dirty="0"/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Taxi </a:t>
            </a:r>
            <a:r>
              <a:rPr lang="pt-BR" sz="1600" dirty="0" err="1"/>
              <a:t>Dog</a:t>
            </a:r>
            <a:r>
              <a:rPr lang="pt-BR" sz="1600" dirty="0"/>
              <a:t> traz animal.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Recepcionar animal e encaminhá-lo ao setor responsável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Encaminha animal e senha para fila de espera do setor responsável.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FE4AD2-2734-43AD-A5D4-4707A8BB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3" y="758602"/>
            <a:ext cx="4719039" cy="39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6DFF64-7ED8-4A93-8D18-9021F842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97"/>
            <a:ext cx="6565900" cy="434400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096000" y="3059668"/>
            <a:ext cx="5813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Entregar animal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Cliente solicita entrega do animal.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Devolver animal após realização do serviço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Entra em contato com o Taxi </a:t>
            </a:r>
            <a:r>
              <a:rPr lang="pt-BR" sz="1600" dirty="0" err="1"/>
              <a:t>Dog</a:t>
            </a:r>
            <a:r>
              <a:rPr lang="pt-BR" sz="1600" dirty="0"/>
              <a:t> e envia endereço do cliente.</a:t>
            </a:r>
          </a:p>
        </p:txBody>
      </p:sp>
    </p:spTree>
    <p:extLst>
      <p:ext uri="{BB962C8B-B14F-4D97-AF65-F5344CB8AC3E}">
        <p14:creationId xmlns:p14="http://schemas.microsoft.com/office/powerpoint/2010/main" val="137595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096000" y="3059668"/>
            <a:ext cx="5813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Verificar Horários de Agenda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Cliente não traz animal.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Tentar reagendar serviço com os clientes que não compareceram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agenda e quais clientes já chegaram;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Entra em contato com os clientes em atraso;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Informa as possibilidades de </a:t>
            </a:r>
            <a:r>
              <a:rPr lang="pt-BR" sz="1600" dirty="0" err="1"/>
              <a:t>reagendamento</a:t>
            </a:r>
            <a:r>
              <a:rPr lang="pt-BR" sz="16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16A202-316E-4228-9981-03CBB0FA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570"/>
            <a:ext cx="5905500" cy="50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096000" y="3059668"/>
            <a:ext cx="5813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Reagendar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Cliente solicita </a:t>
            </a:r>
            <a:r>
              <a:rPr lang="pt-BR" sz="1600" dirty="0" err="1"/>
              <a:t>reagendamento</a:t>
            </a:r>
            <a:r>
              <a:rPr lang="pt-BR" sz="1600" dirty="0"/>
              <a:t>.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Reagendar serviço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Recepcionista: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Reagenda serviço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A85951-767E-4F2E-B423-D1DC2F30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7" y="688846"/>
            <a:ext cx="6843609" cy="2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73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15</cp:revision>
  <dcterms:created xsi:type="dcterms:W3CDTF">2018-09-25T14:00:58Z</dcterms:created>
  <dcterms:modified xsi:type="dcterms:W3CDTF">2018-11-06T11:29:59Z</dcterms:modified>
</cp:coreProperties>
</file>