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72" r:id="rId5"/>
  </p:sldMasterIdLst>
  <p:notesMasterIdLst>
    <p:notesMasterId r:id="rId6"/>
  </p:notesMasterIdLst>
  <p:handoutMasterIdLst>
    <p:handoutMasterId r:id="rId7"/>
  </p:handoutMasterIdLst>
  <p:sldIdLst>
    <p:sldId id="268" r:id="rId8"/>
    <p:sldId id="274" r:id="rId9"/>
    <p:sldId id="276" r:id="rId10"/>
    <p:sldId id="286" r:id="rId11"/>
    <p:sldId id="287" r:id="rId12"/>
    <p:sldId id="285" r:id="rId13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cap="none" spc="0" baseline="0">
        <a:solidFill>
          <a:schemeClr val="tx1"/>
        </a:solidFill>
        <a:effectLst/>
        <a:latin typeface="Gill Sans MT" pitchFamily="0" charset="0"/>
        <a:ea typeface="Gill Sans MT" pitchFamily="0" charset="0"/>
        <a:cs typeface="Gill Sans MT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696798601" val="1066" revOS="4"/>
      <pr:smFileRevision xmlns:pr="smNativeData" xmlns="smNativeData" dt="1696798601" val="0"/>
      <pr:guideOptions xmlns:pr="smNativeData" xmlns="smNativeData" dt="169679860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87" d="100"/>
          <a:sy n="87" d="100"/>
        </p:scale>
        <p:origin x="-912" y="-525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87" d="100"/>
          <a:sy n="87" d="100"/>
        </p:scale>
        <p:origin x="-912" y="-525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53D9364-2AF8-6865-B685-DC30DDCB4089}" type="datetime1">
              <a:t>08/10/2023</a:t>
            </a:fld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AAAAAA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AAAAAA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53DF117-59F8-6807-B685-AF52BFCB40FA}" type="slidenum">
              <a:t>‹nº›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endParaRPr cap="none" noProof="1"/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53D98BC-F2F8-686E-B685-043BD6CB4051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4" name="Espaço Reservado para Imagem de Slide 3"/>
          <p:cNvSpPr>
            <a:spLocks noGrp="1" noChangeArrowheads="1"/>
            <a:extLst>
              <a:ext uri="smNativeData">
                <pr:smNativeData xmlns:pr="smNativeData" xmlns="smNativeData" val="SMDATA_15_iRcjZR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endParaRPr cap="none" noProof="1"/>
          </a:p>
        </p:txBody>
      </p:sp>
      <p:sp>
        <p:nvSpPr>
          <p:cNvPr id="5" name="Espaço Reservado para Anotações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Editar estilos de texto Mestre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endParaRPr cap="none" noProof="1"/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pt-br" sz="1200" cap="none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53DCD33-7DF8-683B-B685-8B6E83CB40DE}" type="slidenum">
              <a:rPr cap="none" noProof="1"/>
              <a:t>‹nº›</a:t>
            </a:fld>
            <a:endParaRPr cap="non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/>
          <p:cNvSpPr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E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vwIAAPsSAAAISAAAUCcAABAAAAAmAAAACAAAAP//////////"/>
              </a:ext>
            </a:extLst>
          </p:cNvSpPr>
          <p:nvPr/>
        </p:nvSpPr>
        <p:spPr>
          <a:xfrm>
            <a:off x="446405" y="3085465"/>
            <a:ext cx="11262995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EcGAAA0RwAAWg8AABAAAAAmAAAACAAAAAGgAAAA4MEB"/>
              </a:ext>
            </a:extLst>
          </p:cNvSpPr>
          <p:nvPr>
            <p:ph type="ctrTitle"/>
          </p:nvPr>
        </p:nvSpPr>
        <p:spPr>
          <a:xfrm>
            <a:off x="581025" y="1020445"/>
            <a:ext cx="10993755" cy="1475105"/>
          </a:xfrm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600" cap="all">
                <a:solidFill>
                  <a:schemeClr val="accent1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Subtítul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i9B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oPAAA0RwAA+xIAABAAAAAmAAAACAAAAIGgAAAAAAAA"/>
              </a:ext>
            </a:extLst>
          </p:cNvSpPr>
          <p:nvPr>
            <p:ph type="subTitle" idx="1"/>
          </p:nvPr>
        </p:nvSpPr>
        <p:spPr>
          <a:xfrm>
            <a:off x="581025" y="2495550"/>
            <a:ext cx="10993755" cy="5899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pt-br"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 lang="pt-br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pt-br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pt-br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pt-br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pt-br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pt-br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pt-br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pt-br" cap="none">
                <a:solidFill>
                  <a:srgbClr val="8C8C8C"/>
                </a:solidFill>
              </a:defRPr>
            </a:lvl9pPr>
          </a:lstStyle>
          <a:p>
            <a:pPr>
              <a:defRPr lang="pt-br"/>
            </a:pPr>
            <a:r>
              <a:rPr cap="all" noProof="1"/>
              <a:t>Clique para editar o estilo de subtítulo Mestre</a:t>
            </a:r>
            <a:endParaRPr cap="all" noProof="1"/>
          </a:p>
        </p:txBody>
      </p:sp>
      <p:sp>
        <p:nvSpPr>
          <p:cNvPr id="5" name="Espaço Reservado para Data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E261-2FF8-6814-B685-D941ACCB408C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6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cap="all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cap="all" noProof="1"/>
          </a:p>
        </p:txBody>
      </p:sp>
      <p:sp>
        <p:nvSpPr>
          <p:cNvPr id="7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jJD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A0RwAA4yYAABAAAAAmAAAACAAAAAGAAAAAAAAA"/>
              </a:ext>
            </a:extLst>
          </p:cNvSpPr>
          <p:nvPr>
            <p:ph type="sldNum" sz="quarter" idx="12"/>
          </p:nvPr>
        </p:nvSpPr>
        <p:spPr>
          <a:xfrm>
            <a:off x="10558145" y="5956300"/>
            <a:ext cx="1016635" cy="365125"/>
          </a:xfrm>
        </p:spPr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8031-7FF8-6876-B685-8923CECB40DC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tQIAAMgDAABHSAAAGAsAABAAAAAmAAAACAAAAP//////////"/>
              </a:ext>
            </a:extLst>
          </p:cNvSpPr>
          <p:nvPr/>
        </p:nvSpPr>
        <p:spPr>
          <a:xfrm>
            <a:off x="440055" y="614680"/>
            <a:ext cx="1130935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IEAABtRwAAjgoAABAAAAAmAAAACAAAAAEA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/>
          <a:lstStyle/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Espaço Reservado para Texto Vertical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Q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8OAABtRwAACiQAABAAAAAmAAAACAAAAIK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/>
            </a:lvl1pPr>
            <a:lvl2pPr algn="l">
              <a:defRPr lang="pt-br"/>
            </a:lvl2pPr>
            <a:lvl3pPr algn="l">
              <a:defRPr lang="pt-br"/>
            </a:lvl3pPr>
            <a:lvl4pPr algn="l">
              <a:defRPr lang="pt-br"/>
            </a:lvl4pPr>
            <a:lvl5pPr algn="l"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5" name="Espaço Reservado para Data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DC19-57F8-682A-B685-A17F92CB40F4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6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7" name="Espaço reservado para o número do slide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BBC7-89F8-684D-B685-7F18F5CB402A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YDYAALADAABCSAAAeScAABAAAAAmAAAACAAAAP//////////"/>
              </a:ext>
            </a:extLst>
          </p:cNvSpPr>
          <p:nvPr/>
        </p:nvSpPr>
        <p:spPr>
          <a:xfrm>
            <a:off x="8839200" y="599440"/>
            <a:ext cx="2907030" cy="58172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vertical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Q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CgEAAC0QgAACiQAABAAAAAmAAAACAAAAAMAAAAAAAAA"/>
              </a:ext>
            </a:extLst>
          </p:cNvSpPr>
          <p:nvPr>
            <p:ph type="title"/>
          </p:nvPr>
        </p:nvSpPr>
        <p:spPr>
          <a:xfrm>
            <a:off x="8839200" y="675640"/>
            <a:ext cx="2004060" cy="518287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all" noProof="1"/>
              <a:t>Clique para editar o título Mestre</a:t>
            </a:r>
            <a:endParaRPr cap="all" noProof="1"/>
          </a:p>
        </p:txBody>
      </p:sp>
      <p:sp>
        <p:nvSpPr>
          <p:cNvPr id="4" name="Espaço Reservado para Texto Vertical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Q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AQAACgEAABXNQAACiQAABAAAAAmAAAACAAAAIMAAAAAAAAA"/>
              </a:ext>
            </a:extLst>
          </p:cNvSpPr>
          <p:nvPr>
            <p:ph idx="1"/>
          </p:nvPr>
        </p:nvSpPr>
        <p:spPr>
          <a:xfrm>
            <a:off x="774700" y="675640"/>
            <a:ext cx="7896225" cy="518287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5" name="Espaço Reservado para Data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zcAAKQkAAB/PwAA4yYAABAAAAAmAAAACAAAAAGAAAAAAAAA"/>
              </a:ext>
            </a:extLst>
          </p:cNvSpPr>
          <p:nvPr>
            <p:ph type="dt" sz="half" idx="10"/>
          </p:nvPr>
        </p:nvSpPr>
        <p:spPr>
          <a:xfrm>
            <a:off x="8993505" y="5956300"/>
            <a:ext cx="1328420" cy="365125"/>
          </a:xfrm>
        </p:spPr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97A2-ECF8-6861-B685-1A34D9CB404F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6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AQAAJ0kAABXNQAA3CYAABAAAAAmAAAACAAAAAEAAAAAAAAA"/>
              </a:ext>
            </a:extLst>
          </p:cNvSpPr>
          <p:nvPr>
            <p:ph type="ftr" sz="quarter" idx="11"/>
          </p:nvPr>
        </p:nvSpPr>
        <p:spPr>
          <a:xfrm>
            <a:off x="774700" y="5951855"/>
            <a:ext cx="7896225" cy="365125"/>
          </a:xfrm>
        </p:spPr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7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0AAAKQkAABtRwAA4yYAABAAAAAmAAAACAAAAAGAAAAAAAAA"/>
              </a:ext>
            </a:extLst>
          </p:cNvSpPr>
          <p:nvPr>
            <p:ph type="sldNum" sz="quarter" idx="12"/>
          </p:nvPr>
        </p:nvSpPr>
        <p:spPr>
          <a:xfrm>
            <a:off x="10446385" y="5956300"/>
            <a:ext cx="1164590" cy="365125"/>
          </a:xfrm>
        </p:spPr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E130-7EF8-6817-B685-8842AFCB40DD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Da5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tQIAAMgDAABHSAAAGAsAABAAAAAmAAAACAAAAP//////////"/>
              </a:ext>
            </a:extLst>
          </p:cNvSpPr>
          <p:nvPr/>
        </p:nvSpPr>
        <p:spPr>
          <a:xfrm>
            <a:off x="440055" y="614680"/>
            <a:ext cx="1130935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IEAABtRwAAjgoAABAAAAAmAAAACAAAAAEA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/>
          <a:lstStyle/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GoNAABtRwAACiQAABAAAAAmAAAACAAAAAEAAAAAAAAA"/>
              </a:ext>
            </a:extLst>
          </p:cNvSpPr>
          <p:nvPr>
            <p:ph idx="1"/>
          </p:nvPr>
        </p:nvSpPr>
        <p:spPr>
          <a:xfrm>
            <a:off x="581025" y="2180590"/>
            <a:ext cx="11029950" cy="3677920"/>
          </a:xfrm>
        </p:spPr>
        <p:txBody>
          <a:bodyPr/>
          <a:lstStyle/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5" name="Espaço Reservado para Data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8C1E-50F8-687A-B685-A62FC2CB40F3}" type="datetime1">
              <a:rPr cap="none" noProof="1"/>
              <a:t/>
            </a:fld>
            <a:endParaRPr cap="none" noProof="1"/>
          </a:p>
        </p:txBody>
      </p:sp>
      <p:sp>
        <p:nvSpPr>
          <p:cNvPr id="6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7" name="Espaço reservado para o número do slide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8B6B-25F8-687D-B685-D328C5CB4086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wQIAAKIfAAA2SAAAYCcAABAAAAAmAAAACAAAAP//////////"/>
              </a:ext>
            </a:extLst>
          </p:cNvSpPr>
          <p:nvPr/>
        </p:nvSpPr>
        <p:spPr>
          <a:xfrm>
            <a:off x="447675" y="5142230"/>
            <a:ext cx="11290935" cy="12585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LoSAABtRwAA8BsAABAAAAAmAAAACAAAAAGgAAAAAAAA"/>
              </a:ext>
            </a:extLst>
          </p:cNvSpPr>
          <p:nvPr>
            <p:ph type="title"/>
          </p:nvPr>
        </p:nvSpPr>
        <p:spPr>
          <a:xfrm>
            <a:off x="581025" y="3044190"/>
            <a:ext cx="11029950" cy="149733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3600" b="0" cap="all">
                <a:solidFill>
                  <a:schemeClr val="accent1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Espaço Reservado para Text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Da5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PAbAABtRwAAoh8AABAAAAAmAAAACAAAAIGgAAAAAAAA"/>
              </a:ext>
            </a:extLst>
          </p:cNvSpPr>
          <p:nvPr>
            <p:ph idx="1"/>
          </p:nvPr>
        </p:nvSpPr>
        <p:spPr>
          <a:xfrm>
            <a:off x="581025" y="4541520"/>
            <a:ext cx="11029950" cy="6007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pt-br"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lang="pt-br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pt-br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pt-br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pt-br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pt-br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pt-br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pt-br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pt-br" sz="1400" cap="none">
                <a:solidFill>
                  <a:srgbClr val="8C8C8C"/>
                </a:solidFill>
              </a:defRPr>
            </a:lvl9pPr>
          </a:lstStyle>
          <a:p>
            <a:pPr>
              <a:defRPr lang="pt-br"/>
            </a:pPr>
            <a:r>
              <a:rPr cap="all" noProof="1"/>
              <a:t>Editar o texto Mestre</a:t>
            </a:r>
            <a:endParaRPr cap="all" noProof="1"/>
          </a:p>
        </p:txBody>
      </p:sp>
      <p:sp>
        <p:nvSpPr>
          <p:cNvPr id="5" name="Espaço Reservado para Data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t1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EE15-5BF8-6818-B685-AD4DA0CB40F8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6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cap="all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cap="all" noProof="1"/>
          </a:p>
        </p:txBody>
      </p:sp>
      <p:sp>
        <p:nvSpPr>
          <p:cNvPr id="7" name="Espaço reservado para o número do slide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D557-19F8-6823-B685-EF769BCB40BA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6XBg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vgIAALsDAABCSAAAegsAABAAAAAmAAAACAAAAP//////////"/>
              </a:ext>
            </a:extLst>
          </p:cNvSpPr>
          <p:nvPr/>
        </p:nvSpPr>
        <p:spPr>
          <a:xfrm>
            <a:off x="445770" y="606425"/>
            <a:ext cx="11300460" cy="1259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iAp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H0EAABtRwAAkQoAABAAAAAmAAAACAAAAAEAAAAAAAAA"/>
              </a:ext>
            </a:extLst>
          </p:cNvSpPr>
          <p:nvPr>
            <p:ph type="title"/>
          </p:nvPr>
        </p:nvSpPr>
        <p:spPr>
          <a:xfrm>
            <a:off x="581025" y="729615"/>
            <a:ext cx="11029950" cy="988060"/>
          </a:xfrm>
        </p:spPr>
        <p:txBody>
          <a:bodyPr/>
          <a:lstStyle/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LUNAADuJAAADiQAABAAAAAmAAAACAAAAAEgAAAAAAAA"/>
              </a:ext>
            </a:extLst>
          </p:cNvSpPr>
          <p:nvPr>
            <p:ph idx="1"/>
          </p:nvPr>
        </p:nvSpPr>
        <p:spPr>
          <a:xfrm>
            <a:off x="581025" y="2228215"/>
            <a:ext cx="5422265" cy="36328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5" name="Espaço reservado para conteúdo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SKy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iYAALUNAABtRwAADiQAABAAAAAmAAAACAAAAAEgAAAAAAAA"/>
              </a:ext>
            </a:extLst>
          </p:cNvSpPr>
          <p:nvPr>
            <p:ph idx="2"/>
          </p:nvPr>
        </p:nvSpPr>
        <p:spPr>
          <a:xfrm>
            <a:off x="6188710" y="2228215"/>
            <a:ext cx="5422265" cy="36328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6" name="Espaço Reservado para Data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Ok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D3C5-8BF8-6825-B685-7D709DCB4028}" type="datetime1">
              <a:rPr cap="none" noProof="1"/>
              <a:t/>
            </a:fld>
            <a:endParaRPr cap="none" noProof="1"/>
          </a:p>
        </p:txBody>
      </p:sp>
      <p:sp>
        <p:nvSpPr>
          <p:cNvPr id="7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8" name="Espaço reservado para o número do slide 6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CHp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8D7F-31F8-687B-B685-C72EC3CB4092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Bly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vgIAALsDAABCSAAAegsAABAAAAAmAAAACAAAAP//////////"/>
              </a:ext>
            </a:extLst>
          </p:cNvSpPr>
          <p:nvPr/>
        </p:nvSpPr>
        <p:spPr>
          <a:xfrm>
            <a:off x="445770" y="606425"/>
            <a:ext cx="11300460" cy="1259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H0EAABtRwAAkQoAABAAAAAmAAAACAAAAAEAAAAAAAAA"/>
              </a:ext>
            </a:extLst>
          </p:cNvSpPr>
          <p:nvPr>
            <p:ph type="title"/>
          </p:nvPr>
        </p:nvSpPr>
        <p:spPr>
          <a:xfrm>
            <a:off x="581025" y="729615"/>
            <a:ext cx="11029950" cy="988060"/>
          </a:xfrm>
        </p:spPr>
        <p:txBody>
          <a:bodyPr/>
          <a:lstStyle/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Espaço Reservado para Text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cMyn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QUAANkNAADAJAAAJREAABAAAAAmAAAACAAAAIGgAAAAAAAA"/>
              </a:ext>
            </a:extLst>
          </p:cNvSpPr>
          <p:nvPr>
            <p:ph idx="1"/>
          </p:nvPr>
        </p:nvSpPr>
        <p:spPr>
          <a:xfrm>
            <a:off x="887095" y="2251075"/>
            <a:ext cx="5086985" cy="53594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200" b="0" cap="none">
                <a:solidFill>
                  <a:schemeClr val="accent2"/>
                </a:solidFill>
              </a:defRPr>
            </a:lvl1pPr>
            <a:lvl2pPr marL="457200" indent="0">
              <a:buNone/>
              <a:defRPr lang="pt-br" sz="2000" b="1" cap="none"/>
            </a:lvl2pPr>
            <a:lvl3pPr marL="914400" indent="0">
              <a:buNone/>
              <a:defRPr lang="pt-br" sz="1800" b="1" cap="none"/>
            </a:lvl3pPr>
            <a:lvl4pPr marL="1371600" indent="0">
              <a:buNone/>
              <a:defRPr lang="pt-br" sz="1600" b="1" cap="none"/>
            </a:lvl4pPr>
            <a:lvl5pPr marL="1828800" indent="0">
              <a:buNone/>
              <a:defRPr lang="pt-br" sz="1600" b="1" cap="none"/>
            </a:lvl5pPr>
            <a:lvl6pPr marL="2286000" indent="0">
              <a:buNone/>
              <a:defRPr lang="pt-br" sz="1600" b="1" cap="none"/>
            </a:lvl6pPr>
            <a:lvl7pPr marL="2743200" indent="0">
              <a:buNone/>
              <a:defRPr lang="pt-br" sz="1600" b="1" cap="none"/>
            </a:lvl7pPr>
            <a:lvl8pPr marL="3200400" indent="0">
              <a:buNone/>
              <a:defRPr lang="pt-br" sz="1600" b="1" cap="none"/>
            </a:lvl8pPr>
            <a:lvl9pPr marL="3657600" indent="0">
              <a:buNone/>
              <a:defRPr lang="pt-br" sz="1600" b="1" cap="none"/>
            </a:lvl9pPr>
          </a:lstStyle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</p:txBody>
      </p:sp>
      <p:sp>
        <p:nvSpPr>
          <p:cNvPr id="5" name="Espaço reservado para conteúdo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AASAADAJAAADiQAABAAAAAmAAAACAAAAIEgAAAAAAAA"/>
              </a:ext>
            </a:extLst>
          </p:cNvSpPr>
          <p:nvPr>
            <p:ph idx="2"/>
          </p:nvPr>
        </p:nvSpPr>
        <p:spPr>
          <a:xfrm>
            <a:off x="581025" y="2926080"/>
            <a:ext cx="5393055" cy="29349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6" name="Espaço reservado para texto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CXp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igAANkNAABtRwAAQBEAABAAAAAmAAAACAAAAIGgAAAAAAAA"/>
              </a:ext>
            </a:extLst>
          </p:cNvSpPr>
          <p:nvPr>
            <p:ph idx="3"/>
          </p:nvPr>
        </p:nvSpPr>
        <p:spPr>
          <a:xfrm>
            <a:off x="6523990" y="2251075"/>
            <a:ext cx="5086985" cy="5530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200" b="0" cap="none">
                <a:solidFill>
                  <a:schemeClr val="accent2"/>
                </a:solidFill>
              </a:defRPr>
            </a:lvl1pPr>
            <a:lvl2pPr marL="457200" indent="0">
              <a:buNone/>
              <a:defRPr lang="pt-br" sz="2000" b="1" cap="none"/>
            </a:lvl2pPr>
            <a:lvl3pPr marL="914400" indent="0">
              <a:buNone/>
              <a:defRPr lang="pt-br" sz="1800" b="1" cap="none"/>
            </a:lvl3pPr>
            <a:lvl4pPr marL="1371600" indent="0">
              <a:buNone/>
              <a:defRPr lang="pt-br" sz="1600" b="1" cap="none"/>
            </a:lvl4pPr>
            <a:lvl5pPr marL="1828800" indent="0">
              <a:buNone/>
              <a:defRPr lang="pt-br" sz="1600" b="1" cap="none"/>
            </a:lvl5pPr>
            <a:lvl6pPr marL="2286000" indent="0">
              <a:buNone/>
              <a:defRPr lang="pt-br" sz="1600" b="1" cap="none"/>
            </a:lvl6pPr>
            <a:lvl7pPr marL="2743200" indent="0">
              <a:buNone/>
              <a:defRPr lang="pt-br" sz="1600" b="1" cap="none"/>
            </a:lvl7pPr>
            <a:lvl8pPr marL="3200400" indent="0">
              <a:buNone/>
              <a:defRPr lang="pt-br" sz="1600" b="1" cap="none"/>
            </a:lvl8pPr>
            <a:lvl9pPr marL="3657600" indent="0">
              <a:buNone/>
              <a:defRPr lang="pt-br" sz="1600" b="1" cap="none"/>
            </a:lvl9pPr>
          </a:lstStyle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</p:txBody>
      </p:sp>
      <p:sp>
        <p:nvSpPr>
          <p:cNvPr id="7" name="Espaço reservado para conteúdo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YAAAASAABtRwAADiQAABAAAAAmAAAACAAAAIEgAAAAAAAA"/>
              </a:ext>
            </a:extLst>
          </p:cNvSpPr>
          <p:nvPr>
            <p:ph idx="4"/>
          </p:nvPr>
        </p:nvSpPr>
        <p:spPr>
          <a:xfrm>
            <a:off x="6217920" y="2926080"/>
            <a:ext cx="5393055" cy="29349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8" name="Espaço Reservado para Data 6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B1D0-9EF8-6847-B685-6812FFCB403D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9" name="Espaço Reservado para Rodapé 7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10" name="Espaço reservado para o número do slide 8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A5AE-E0F8-6853-B685-1606EBCB4043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C611-5FF8-6830-B685-A96588CB40FC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3" name="Espaço Reservado para Rodapé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4" name="Espaço reservado para o número do slide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D312-5CF8-6825-B685-AA709DCB40FF}" type="slidenum">
              <a:rPr cap="none" noProof="1"/>
              <a:t>‹nº›</a:t>
            </a:fld>
            <a:endParaRPr cap="none" noProof="1"/>
          </a:p>
        </p:txBody>
      </p:sp>
      <p:sp>
        <p:nvSpPr>
          <p:cNvPr id="5" name="Retângulo 6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tgIAALsDAAA5SAAAegsAABAAAAAmAAAACAAAAP//////////"/>
              </a:ext>
            </a:extLst>
          </p:cNvSpPr>
          <p:nvPr/>
        </p:nvSpPr>
        <p:spPr>
          <a:xfrm>
            <a:off x="440690" y="606425"/>
            <a:ext cx="11299825" cy="1259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6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wMAAH0EAABkRwAAkQoAABAAAAAmAAAACAAAAAEAAAAAAAAA"/>
              </a:ext>
            </a:extLst>
          </p:cNvSpPr>
          <p:nvPr>
            <p:ph type="title"/>
          </p:nvPr>
        </p:nvSpPr>
        <p:spPr>
          <a:xfrm>
            <a:off x="575945" y="729615"/>
            <a:ext cx="11029315" cy="988060"/>
          </a:xfrm>
        </p:spPr>
        <p:txBody>
          <a:bodyPr/>
          <a:lstStyle/>
          <a:p>
            <a:pPr>
              <a:defRPr lang="pt-br"/>
            </a:pPr>
            <a:r>
              <a:rPr cap="all" noProof="1"/>
              <a:t>Clique para editar o título Mestre</a:t>
            </a:r>
            <a:endParaRPr cap="all" noProof="1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E872-3CF8-681E-B685-CA4BA6CB409F}" type="datetime1">
              <a:rPr cap="none" noProof="1"/>
              <a:t/>
            </a:fld>
            <a:endParaRPr cap="none" noProof="1"/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4" name="Espaço reservado para o número do slide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8FAB-E5F8-6879-B685-132CC1CB4046}" type="slidenum">
              <a:rPr cap="none" noProof="1"/>
              <a:t/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RYrUAAAAAAAAAAAAAAAAAAAAAAAAAAAAAAAAAAAAAAAAAAAABctVQB/f38AAAAAA8zMzADAwP8Af39/AAAAAAAAAAAAAAAAAAAAAAAAAAAAIQAAABgAAAAUAAAAwQIAAKIfAABCSAAAeScAABAAAAAmAAAACAAAAP//////////"/>
              </a:ext>
            </a:extLst>
          </p:cNvSpPr>
          <p:nvPr/>
        </p:nvSpPr>
        <p:spPr>
          <a:xfrm>
            <a:off x="447675" y="5142230"/>
            <a:ext cx="11298555" cy="1274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8gAADHIQAAnSQAABAAAAAmAAAACAAAAIGAAAAAAAAA"/>
              </a:ext>
            </a:extLst>
          </p:cNvSpPr>
          <p:nvPr>
            <p:ph type="title"/>
          </p:nvPr>
        </p:nvSpPr>
        <p:spPr>
          <a:xfrm>
            <a:off x="581025" y="5262245"/>
            <a:ext cx="4909820" cy="68961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br" sz="2000" b="0" cap="all">
                <a:solidFill>
                  <a:srgbClr val="2E5AAD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4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IAALMDAAA5SAAAkR0AABAAAAAmAAAACAAAAAGgAAAAAAAA"/>
              </a:ext>
            </a:extLst>
          </p:cNvSpPr>
          <p:nvPr>
            <p:ph idx="1"/>
          </p:nvPr>
        </p:nvSpPr>
        <p:spPr>
          <a:xfrm>
            <a:off x="447675" y="601345"/>
            <a:ext cx="11292840" cy="42049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pt-br" sz="2000" cap="none">
                <a:solidFill>
                  <a:schemeClr val="tx2"/>
                </a:solidFill>
              </a:defRPr>
            </a:lvl1pPr>
            <a:lvl2pPr>
              <a:defRPr lang="pt-br" sz="1800" cap="none">
                <a:solidFill>
                  <a:schemeClr val="tx2"/>
                </a:solidFill>
              </a:defRPr>
            </a:lvl2pPr>
            <a:lvl3pPr>
              <a:defRPr lang="pt-br" sz="1600" cap="none">
                <a:solidFill>
                  <a:schemeClr val="tx2"/>
                </a:solidFill>
              </a:defRPr>
            </a:lvl3pPr>
            <a:lvl4pPr>
              <a:defRPr lang="pt-br" sz="1400" cap="none">
                <a:solidFill>
                  <a:schemeClr val="tx2"/>
                </a:solidFill>
              </a:defRPr>
            </a:lvl4pPr>
            <a:lvl5pPr>
              <a:defRPr lang="pt-br" sz="1400" cap="none">
                <a:solidFill>
                  <a:schemeClr val="tx2"/>
                </a:solidFill>
              </a:defRPr>
            </a:lvl5pPr>
            <a:lvl6pPr>
              <a:defRPr lang="pt-br" sz="1400" cap="none">
                <a:solidFill>
                  <a:schemeClr val="tx2"/>
                </a:solidFill>
              </a:defRPr>
            </a:lvl6pPr>
            <a:lvl7pPr>
              <a:defRPr lang="pt-br" sz="1400" cap="none">
                <a:solidFill>
                  <a:schemeClr val="tx2"/>
                </a:solidFill>
              </a:defRPr>
            </a:lvl7pPr>
            <a:lvl8pPr>
              <a:defRPr lang="pt-br" sz="1400" cap="none">
                <a:solidFill>
                  <a:schemeClr val="tx2"/>
                </a:solidFill>
              </a:defRPr>
            </a:lvl8pPr>
            <a:lvl9pPr>
              <a:defRPr lang="pt-br" sz="1400" cap="none">
                <a:solidFill>
                  <a:schemeClr val="tx2"/>
                </a:solidFill>
              </a:defRPr>
            </a:lvl9pPr>
          </a:lstStyle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5" name="Espaço reservado para texto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SMAAF8gAABtRwAAnSQAABAAAAAmAAAACAAAAAGgAAAAAAAA"/>
              </a:ext>
            </a:extLst>
          </p:cNvSpPr>
          <p:nvPr>
            <p:ph idx="2"/>
          </p:nvPr>
        </p:nvSpPr>
        <p:spPr>
          <a:xfrm>
            <a:off x="5741035" y="5262245"/>
            <a:ext cx="5869940" cy="68961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buNone/>
              <a:defRPr lang="pt-br" sz="1100" cap="none">
                <a:solidFill>
                  <a:schemeClr val="bg1"/>
                </a:solidFill>
              </a:defRPr>
            </a:lvl1pPr>
            <a:lvl2pPr marL="457200" indent="0">
              <a:buNone/>
              <a:defRPr lang="pt-br" sz="1100" cap="none"/>
            </a:lvl2pPr>
            <a:lvl3pPr marL="914400" indent="0">
              <a:buNone/>
              <a:defRPr lang="pt-br" sz="1000" cap="none"/>
            </a:lvl3pPr>
            <a:lvl4pPr marL="1371600" indent="0">
              <a:buNone/>
              <a:defRPr lang="pt-br" sz="900" cap="none"/>
            </a:lvl4pPr>
            <a:lvl5pPr marL="1828800" indent="0">
              <a:buNone/>
              <a:defRPr lang="pt-br" sz="900" cap="none"/>
            </a:lvl5pPr>
            <a:lvl6pPr marL="2286000" indent="0">
              <a:buNone/>
              <a:defRPr lang="pt-br" sz="900" cap="none"/>
            </a:lvl6pPr>
            <a:lvl7pPr marL="2743200" indent="0">
              <a:buNone/>
              <a:defRPr lang="pt-br" sz="900" cap="none"/>
            </a:lvl7pPr>
            <a:lvl8pPr marL="3200400" indent="0">
              <a:buNone/>
              <a:defRPr lang="pt-br" sz="900" cap="none"/>
            </a:lvl8pPr>
            <a:lvl9pPr marL="3657600" indent="0">
              <a:buNone/>
              <a:defRPr lang="pt-br" sz="900" cap="none"/>
            </a:lvl9pPr>
          </a:lstStyle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</p:txBody>
      </p:sp>
      <p:sp>
        <p:nvSpPr>
          <p:cNvPr id="6" name="Espaço Reservado para Data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AFAA-E4F8-6859-B685-120CE1CB4047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7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cap="all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cap="all" noProof="1"/>
          </a:p>
        </p:txBody>
      </p:sp>
      <p:sp>
        <p:nvSpPr>
          <p:cNvPr id="8" name="Espaço reservado para o número do slide 6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cap="none">
                <a:solidFill>
                  <a:srgbClr val="2E5AAD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8EAE-E0F8-6878-B685-162DC0CB4043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N8cAABtRwAAXCAAABAAAAAmAAAACAAAAAGgAAAAAAAA"/>
              </a:ext>
            </a:extLst>
          </p:cNvSpPr>
          <p:nvPr>
            <p:ph type="title"/>
          </p:nvPr>
        </p:nvSpPr>
        <p:spPr>
          <a:xfrm>
            <a:off x="581025" y="4693285"/>
            <a:ext cx="1102995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2400" b="0" cap="all">
                <a:solidFill>
                  <a:schemeClr val="accent1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3" name="Espaço Reservado para Imagem 2"/>
          <p:cNvSpPr>
            <a:spLocks noGrp="1" noChangeArrowheads="1"/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IAALADAAA2SAAAkhkAABAAAAAmAAAACAAAAIGgAAAAAAAA"/>
              </a:ext>
            </a:extLst>
          </p:cNvSpPr>
          <p:nvPr>
            <p:ph type="pic" idx="1"/>
          </p:nvPr>
        </p:nvSpPr>
        <p:spPr>
          <a:xfrm>
            <a:off x="447675" y="599440"/>
            <a:ext cx="11290935" cy="35572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600" cap="none"/>
            </a:lvl1pPr>
            <a:lvl2pPr marL="457200" indent="0">
              <a:buNone/>
              <a:defRPr lang="pt-br" sz="1600" cap="none"/>
            </a:lvl2pPr>
            <a:lvl3pPr marL="914400" indent="0">
              <a:buNone/>
              <a:defRPr lang="pt-br" sz="1600" cap="none"/>
            </a:lvl3pPr>
            <a:lvl4pPr marL="1371600" indent="0">
              <a:buNone/>
              <a:defRPr lang="pt-br" sz="1600" cap="none"/>
            </a:lvl4pPr>
            <a:lvl5pPr marL="1828800" indent="0">
              <a:buNone/>
              <a:defRPr lang="pt-br" sz="1600" cap="none"/>
            </a:lvl5pPr>
            <a:lvl6pPr marL="2286000" indent="0">
              <a:buNone/>
              <a:defRPr lang="pt-br" sz="1600" cap="none"/>
            </a:lvl6pPr>
            <a:lvl7pPr marL="2743200" indent="0">
              <a:buNone/>
              <a:defRPr lang="pt-br" sz="1600" cap="none"/>
            </a:lvl7pPr>
            <a:lvl8pPr marL="3200400" indent="0">
              <a:buNone/>
              <a:defRPr lang="pt-br" sz="1600" cap="none"/>
            </a:lvl8pPr>
            <a:lvl9pPr marL="3657600" indent="0">
              <a:buNone/>
              <a:defRPr lang="pt-br" sz="1600" cap="none"/>
            </a:lvl9pPr>
          </a:lstStyle>
          <a:p>
            <a:pPr>
              <a:defRPr lang="pt-br"/>
            </a:pPr>
            <a:r>
              <a:rPr cap="none" noProof="1"/>
              <a:t>Clique no ícone para adicionar uma imagem</a:t>
            </a:r>
            <a:endParaRPr cap="none" noProof="1"/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wgAABtRwAACiQAABAAAAAmAAAACAAAAAGgAAAAAAAA"/>
              </a:ext>
            </a:extLst>
          </p:cNvSpPr>
          <p:nvPr>
            <p:ph idx="2"/>
          </p:nvPr>
        </p:nvSpPr>
        <p:spPr>
          <a:xfrm>
            <a:off x="581025" y="5260340"/>
            <a:ext cx="11029950" cy="59817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pt-br" sz="1200" cap="none"/>
            </a:lvl1pPr>
            <a:lvl2pPr marL="457200" indent="0">
              <a:buNone/>
              <a:defRPr lang="pt-br" sz="1200" cap="none"/>
            </a:lvl2pPr>
            <a:lvl3pPr marL="914400" indent="0">
              <a:buNone/>
              <a:defRPr lang="pt-br" sz="1000" cap="none"/>
            </a:lvl3pPr>
            <a:lvl4pPr marL="1371600" indent="0">
              <a:buNone/>
              <a:defRPr lang="pt-br" sz="900" cap="none"/>
            </a:lvl4pPr>
            <a:lvl5pPr marL="1828800" indent="0">
              <a:buNone/>
              <a:defRPr lang="pt-br" sz="900" cap="none"/>
            </a:lvl5pPr>
            <a:lvl6pPr marL="2286000" indent="0">
              <a:buNone/>
              <a:defRPr lang="pt-br" sz="900" cap="none"/>
            </a:lvl6pPr>
            <a:lvl7pPr marL="2743200" indent="0">
              <a:buNone/>
              <a:defRPr lang="pt-br" sz="900" cap="none"/>
            </a:lvl7pPr>
            <a:lvl8pPr marL="3200400" indent="0">
              <a:buNone/>
              <a:defRPr lang="pt-br" sz="900" cap="none"/>
            </a:lvl8pPr>
            <a:lvl9pPr marL="3657600" indent="0">
              <a:buNone/>
              <a:defRPr lang="pt-br" sz="900" cap="none"/>
            </a:lvl9pPr>
          </a:lstStyle>
          <a:p>
            <a:pPr>
              <a:defRPr lang="pt-br"/>
            </a:pPr>
            <a:r>
              <a:rPr cap="none" noProof="1"/>
              <a:t>Clique para editar os estilos de texto Mestres</a:t>
            </a:r>
            <a:endParaRPr cap="none" noProof="1"/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4AAKQkAABKQAAA4y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53DCBEC-A2F8-683D-B685-546885CB4001}" type="datetime1">
              <a:rPr cap="none" noProof="1"/>
              <a:t>08/10/2023</a:t>
            </a:fld>
            <a:endParaRPr cap="none" noProof="1"/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J0kAAAhLgAA3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cap="all" noProof="1"/>
          </a:p>
        </p:txBody>
      </p:sp>
      <p:sp>
        <p:nvSpPr>
          <p:cNvPr id="7" name="Espaço reservado para o número do slide 6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0AAAKQkAABtRwAA4y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3DBFF3-BDF8-6849-B685-4B1CF1CB401E}" type="slidenum">
              <a:rPr cap="none" noProof="1"/>
              <a:t>‹nº›</a:t>
            </a:fld>
            <a:endParaRPr cap="none" noProof="1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MAAFYEAABtRwAAqAsAABAAAAAmAAAACAAAAL8vAAAAAAAA"/>
              </a:ext>
            </a:extLst>
          </p:cNvSpPr>
          <p:nvPr>
            <p:ph type="title"/>
          </p:nvPr>
        </p:nvSpPr>
        <p:spPr>
          <a:xfrm>
            <a:off x="581025" y="704850"/>
            <a:ext cx="11029950" cy="118999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all" noProof="1"/>
              <a:t>Clique para editar o estilo de título Mestre</a:t>
            </a:r>
            <a:endParaRPr cap="all" noProof="1"/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MAAF8OAABtRwAACiQAABAAAAAmAAAACAAAAL8vAAAAAAAA"/>
              </a:ext>
            </a:extLst>
          </p:cNvSpPr>
          <p:nvPr>
            <p:ph type="body" idx="1"/>
          </p:nvPr>
        </p:nvSpPr>
        <p:spPr>
          <a:xfrm>
            <a:off x="581025" y="2336165"/>
            <a:ext cx="11029950" cy="352234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cap="none" noProof="1"/>
              <a:t>Editar estilos de texto Mestre</a:t>
            </a:r>
            <a:endParaRPr cap="none" noProof="1"/>
          </a:p>
          <a:p>
            <a:pPr lvl="1">
              <a:defRPr lang="pt-br"/>
            </a:pPr>
            <a:r>
              <a:rPr cap="none" noProof="1"/>
              <a:t>Segundo nível</a:t>
            </a:r>
            <a:endParaRPr cap="none" noProof="1"/>
          </a:p>
          <a:p>
            <a:pPr lvl="2">
              <a:defRPr lang="pt-br"/>
            </a:pPr>
            <a:r>
              <a:rPr cap="none" noProof="1"/>
              <a:t>Terceiro nível</a:t>
            </a:r>
            <a:endParaRPr cap="none" noProof="1"/>
          </a:p>
          <a:p>
            <a:pPr lvl="3">
              <a:defRPr lang="pt-br"/>
            </a:pPr>
            <a:r>
              <a:rPr cap="none" noProof="1"/>
              <a:t>Quarto nível</a:t>
            </a:r>
            <a:endParaRPr cap="none" noProof="1"/>
          </a:p>
          <a:p>
            <a:pPr lvl="4">
              <a:defRPr lang="pt-br"/>
            </a:pPr>
            <a:r>
              <a:rPr cap="none" noProof="1"/>
              <a:t>Quinto nível</a:t>
            </a:r>
            <a:endParaRPr cap="none" noProof="1"/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E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i4AAKQkAABKQAAA4yYAABAAAAAmAAAACAAAAL+PAAAAAAAA"/>
              </a:ext>
            </a:extLst>
          </p:cNvSpPr>
          <p:nvPr>
            <p:ph type="dt" sz="half" idx="2"/>
          </p:nvPr>
        </p:nvSpPr>
        <p:spPr>
          <a:xfrm>
            <a:off x="7606030" y="595630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chemeClr val="accent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B2EB-A5F8-6844-B685-5311FCCB4006}" type="datetime1">
              <a:rPr cap="none" noProof="1"/>
              <a:t/>
            </a:fld>
            <a:endParaRPr cap="none" noProof="1"/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MAAJ0kAAAhLgAA3CYAABAAAAAmAAAACAAAAL+PAAAAAAAA"/>
              </a:ext>
            </a:extLst>
          </p:cNvSpPr>
          <p:nvPr>
            <p:ph type="ftr" sz="quarter" idx="3"/>
          </p:nvPr>
        </p:nvSpPr>
        <p:spPr>
          <a:xfrm>
            <a:off x="581025" y="5951855"/>
            <a:ext cx="691769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all">
                <a:solidFill>
                  <a:schemeClr val="accent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cap="all" noProof="1"/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D16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0AAAKQkAABtRwAA4yYAABAAAAAmAAAACAAAAL+PAAAAAAAA"/>
              </a:ext>
            </a:extLst>
          </p:cNvSpPr>
          <p:nvPr>
            <p:ph type="sldNum" sz="quarter" idx="4"/>
          </p:nvPr>
        </p:nvSpPr>
        <p:spPr>
          <a:xfrm>
            <a:off x="10558145" y="5956300"/>
            <a:ext cx="105283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chemeClr val="accent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53D838B-C5F8-6875-B685-3320CDCB4066}" type="slidenum">
              <a:rPr cap="none" noProof="1"/>
              <a:t/>
            </a:fld>
            <a:endParaRPr cap="none" noProof="1"/>
          </a:p>
        </p:txBody>
      </p:sp>
      <p:sp>
        <p:nvSpPr>
          <p:cNvPr id="7" name="Retângulo 8"/>
          <p:cNvSpPr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E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vwIAANACAACHGQAAZgMAABAAAAAmAAAACAAAAP//////////"/>
              </a:ext>
            </a:extLst>
          </p:cNvSpPr>
          <p:nvPr/>
        </p:nvSpPr>
        <p:spPr>
          <a:xfrm>
            <a:off x="446405" y="457200"/>
            <a:ext cx="3703320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8" name="Retângulo 9"/>
          <p:cNvSpPr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EAAAAAAAAAlp+nA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p+nABYrUAAAAAAAAAAAAAAAAAAAAAAAAAAAAAAAAAAAAAAAAAAAABctVQB/f38A6+vrA8zMzADAwP8Af39/AAAAAAAAAAAAAAAAAAAAAAAAAAAAIQAAABgAAAAUAAAAeTEAAMoCAABBSAAAZgMAABAAAAAmAAAACAAAAP//////////"/>
              </a:ext>
            </a:extLst>
          </p:cNvSpPr>
          <p:nvPr/>
        </p:nvSpPr>
        <p:spPr>
          <a:xfrm>
            <a:off x="8042275" y="453390"/>
            <a:ext cx="3703320" cy="9906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</p:sp>
      <p:sp>
        <p:nvSpPr>
          <p:cNvPr id="9" name="Retângulo 10"/>
          <p:cNvSpPr>
            <a:extLst>
              <a:ext uri="smNativeData">
                <pr:smNativeData xmlns:pr="smNativeData" xmlns="smNativeData" val="SMDATA_15_iRcjZRMAAAAlAAAAZAAAAA0AAAAAkAAAAEgAAACQAAAASAAAAAAAAAAAAAAAAAAAAAEAAABQAAAAAAAAAAAA4D8AAAAAAADgPwAAAAAAAOA/AAAAAAAA4D8AAAAAAADgPwAAAAAAAOA/AAAAAAAA4D8AAAAAAADgPwAAAAAAAOA/AAAAAAAA4D8CAAAAjAAAAAEAAAAAAAAARZC4DR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ZC4BhYrUAAAAAAAAAAAAAAAAAAAAAAAAAAAAAAAAAAAAAAAAAAAABctVQB/f38A6+vrA8zMzADAwP8Af39/AAAAAAAAAAAAAAAAAAAAAAAAAAAAIQAAABgAAAAUAAAAGBoAANACAADgMAAAYAMAABAAAAAmAAAACAAAAP//////////"/>
              </a:ext>
            </a:extLst>
          </p:cNvSpPr>
          <p:nvPr/>
        </p:nvSpPr>
        <p:spPr>
          <a:xfrm>
            <a:off x="424180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2800" b="0" i="0" u="none" strike="noStrike" kern="1" cap="all" spc="0" baseline="0">
          <a:solidFill>
            <a:schemeClr val="bg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9pPr>
    </p:titleStyle>
    <p:bodyStyle>
      <a:lvl1pPr marL="306070" marR="0" indent="-30607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8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1pPr>
      <a:lvl2pPr marL="629920" marR="0" indent="-30607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6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2pPr>
      <a:lvl3pPr marL="899795" marR="0" indent="-269875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4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3pPr>
      <a:lvl4pPr marL="1242060" marR="0" indent="-234315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2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4pPr>
      <a:lvl5pPr marL="1602105" marR="0" indent="-234315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2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5pPr>
      <a:lvl6pPr marL="189992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2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6pPr>
      <a:lvl7pPr marL="2200275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2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7pPr>
      <a:lvl8pPr marL="2499995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2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8pPr>
      <a:lvl9pPr marL="2799715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 pitchFamily="0" charset="0"/>
        <a:buChar char=""/>
        <a:tabLst/>
        <a:defRPr lang="pt-br" sz="1200" b="0" i="0" u="none" strike="noStrike" kern="1" cap="none" spc="0" baseline="0">
          <a:solidFill>
            <a:schemeClr val="tx2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Gill Sans MT" pitchFamily="0" charset="0"/>
          <a:ea typeface="Gill Sans MT" pitchFamily="0" charset="0"/>
          <a:cs typeface="Gill Sans MT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J/f38A6+vrA8zMzADAwP8Af39/AAAAAAAAAAAAAAAAAAAAAAAAAAAAIQAAABgAAAAUAAAAkwMAAFIEAABtRwAAjg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ARQUITETURA</a:t>
            </a:r>
          </a:p>
        </p:txBody>
      </p:sp>
      <p:grpSp>
        <p:nvGrpSpPr>
          <p:cNvPr id="3" name="Agrupar 20"/>
          <p:cNvGrpSpPr>
            <a:extLst>
              <a:ext uri="smNativeData">
                <pr:smNativeData xmlns:pr="smNativeData" xmlns="smNativeData" val="SMDATA_6_iRcjZRMAAAAlAAAAAQAAAA8BAAAAkAAAAEgAAACQAAAASAAAAAAAAAAAAAAAAAAAABcAAAAUAAAAAAAAAAAAAAD/fwAA/38AAAAAAAAJAAAABAAAAAAAAEMfAAAAVAAAAAAAAAAAAAAAAAAAAAAAAAAAAAAAAAAAAAAAAAAAAAAAAAAAAAAAAAAAAAAAAAAAAAAAAAAAAAAAAAAAAAAAAAAAAAAAAAAAAAAAAAAAAAAAAAAAACEAAAAYAAAAFAAAANsMAACVDwAAgRUAACUlAAAQAAAAJgAAAAgAAAD/////AAAAAA=="/>
              </a:ext>
            </a:extLst>
          </p:cNvGrpSpPr>
          <p:nvPr/>
        </p:nvGrpSpPr>
        <p:grpSpPr>
          <a:xfrm>
            <a:off x="2089785" y="2533015"/>
            <a:ext cx="1405890" cy="3505200"/>
            <a:chOff x="2089785" y="2533015"/>
            <a:chExt cx="1405890" cy="3505200"/>
          </a:xfrm>
        </p:grpSpPr>
        <p:sp>
          <p:nvSpPr>
            <p:cNvPr id="5" name="Retângulo 9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gAAABoyYAw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oyYAV/f38A6+vrA8zMzADAwP8Af39/AAAAAAAAAAAAAAAAAAAAAAAAAAAAIQAAABgAAAAUAAAA2wwAAJUPAACBFQAAJSUAAAAAAAAmAAAACAAAAP//////////"/>
                </a:ext>
              </a:extLst>
            </p:cNvSpPr>
            <p:nvPr/>
          </p:nvSpPr>
          <p:spPr>
            <a:xfrm>
              <a:off x="2089785" y="2533015"/>
              <a:ext cx="1405890" cy="350520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accent1"/>
              </a:solidFill>
              <a:prstDash val="sysDash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</p:txBody>
        </p:sp>
        <p:sp>
          <p:nvSpPr>
            <p:cNvPr id="4" name="Retângulo 12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y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2wwAAJUPAACBFQAA+RMAAAAAAAAmAAAACAAAAP//////////"/>
                </a:ext>
              </a:extLst>
            </p:cNvSpPr>
            <p:nvPr/>
          </p:nvSpPr>
          <p:spPr>
            <a:xfrm>
              <a:off x="2089785" y="2533015"/>
              <a:ext cx="1405890" cy="713740"/>
            </a:xfrm>
            <a:prstGeom prst="rect">
              <a:avLst/>
            </a:prstGeom>
            <a:solidFill>
              <a:schemeClr val="accent1"/>
            </a:solidFill>
            <a:ln w="22225" cap="flat" cmpd="sng" algn="ctr">
              <a:solidFill>
                <a:srgbClr val="132547"/>
              </a:solidFill>
              <a:prstDash val="solid"/>
              <a:headEnd type="none"/>
              <a:tailEnd type="none"/>
            </a:ln>
            <a:effectLst>
              <a:softEdge rad="127000"/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cap="none">
                  <a:solidFill>
                    <a:schemeClr val="bg1"/>
                  </a:solidFill>
                </a:rPr>
                <a:t>Produção</a:t>
              </a:r>
              <a:endParaRPr lang="pt-br" cap="none">
                <a:solidFill>
                  <a:schemeClr val="bg1"/>
                </a:solidFill>
              </a:endParaRPr>
            </a:p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800" cap="none">
                  <a:solidFill>
                    <a:schemeClr val="bg1"/>
                  </a:solidFill>
                </a:rPr>
                <a:t>( Fontes de Dados )</a:t>
              </a:r>
              <a:endParaRPr lang="pt-br" sz="800" cap="none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Agrupar 21"/>
          <p:cNvGrpSpPr>
            <a:extLst>
              <a:ext uri="smNativeData">
                <pr:smNativeData xmlns:pr="smNativeData" xmlns="smNativeData" val="SMDATA_6_iRcjZRMAAAAlAAAAAQAAAA8BAAAAkAAAAEgAAACQAAAASAAAAAAAAAAAAAAAAAAAABcAAAAUAAAAAAAAAAAAAAD/fwAA/38AAAAAAAAJAAAABAAAAAAAAAAfAAAAVAAAAAAAAAAAAAAAAAAAAAAAAAAAAAAAAAAAAAAAAAAAAAAAAAAAAAAAAAAAAAAAAAAAAAAAAAAAAAAAAAAAAAAAAAAAAAAAAAAAAAAAAAAAAAAAAAAAACEAAAAYAAAAFAAAAM80AACVDwAAdD0AACUlAAAQAAAAJgAAAAgAAAD/////AAAAAA=="/>
              </a:ext>
            </a:extLst>
          </p:cNvGrpSpPr>
          <p:nvPr/>
        </p:nvGrpSpPr>
        <p:grpSpPr>
          <a:xfrm>
            <a:off x="8584565" y="2533015"/>
            <a:ext cx="1405255" cy="3505200"/>
            <a:chOff x="8584565" y="2533015"/>
            <a:chExt cx="1405255" cy="3505200"/>
          </a:xfrm>
        </p:grpSpPr>
        <p:sp>
          <p:nvSpPr>
            <p:cNvPr id="8" name="Retângulo 16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gAAABoyYAw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oyYAV/f38A6+vrA8zMzADAwP8Af39/AAAAAAAAAAAAAAAAAAAAAAAAAAAAIQAAABgAAAAUAAAAzzQAAJUPAAB0PQAAJSUAAAAAAAAmAAAACAAAAP//////////"/>
                </a:ext>
              </a:extLst>
            </p:cNvSpPr>
            <p:nvPr/>
          </p:nvSpPr>
          <p:spPr>
            <a:xfrm>
              <a:off x="8584565" y="2533015"/>
              <a:ext cx="1405255" cy="350520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accent1"/>
              </a:solidFill>
              <a:prstDash val="sysDash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Descrição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Diagnóstico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Predição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Prescrição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Visualização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Sumarização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Relatórios</a:t>
              </a: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000" b="1" cap="none">
                <a:solidFill>
                  <a:srgbClr val="0D1A31"/>
                </a:solidFill>
              </a:endParaRPr>
            </a:p>
            <a:p>
              <a:pPr algn="ctr">
                <a:defRPr lang="pt-br" cap="none">
                  <a:solidFill>
                    <a:srgbClr val="000000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1000" b="1" cap="none">
                  <a:solidFill>
                    <a:srgbClr val="0D1A31"/>
                  </a:solidFill>
                </a:rPr>
                <a:t>QoS</a:t>
              </a:r>
              <a:endParaRPr lang="pt-br" sz="1000" b="1" cap="none">
                <a:solidFill>
                  <a:srgbClr val="0D1A31"/>
                </a:solidFill>
              </a:endParaRPr>
            </a:p>
          </p:txBody>
        </p:sp>
        <p:sp>
          <p:nvSpPr>
            <p:cNvPr id="7" name="Retângulo 17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y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zzQAAJUPAAB0PQAA+RMAAAAAAAAmAAAACAAAAP//////////"/>
                </a:ext>
              </a:extLst>
            </p:cNvSpPr>
            <p:nvPr/>
          </p:nvSpPr>
          <p:spPr>
            <a:xfrm>
              <a:off x="8584565" y="2533015"/>
              <a:ext cx="1405255" cy="713740"/>
            </a:xfrm>
            <a:prstGeom prst="rect">
              <a:avLst/>
            </a:prstGeom>
            <a:solidFill>
              <a:schemeClr val="accent1"/>
            </a:solidFill>
            <a:ln w="22225" cap="flat" cmpd="sng" algn="ctr">
              <a:solidFill>
                <a:srgbClr val="132547"/>
              </a:solidFill>
              <a:prstDash val="solid"/>
              <a:headEnd type="none"/>
              <a:tailEnd type="none"/>
            </a:ln>
            <a:effectLst>
              <a:softEdge rad="127000"/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cap="none">
                  <a:solidFill>
                    <a:schemeClr val="bg1"/>
                  </a:solidFill>
                </a:rPr>
                <a:t>Consumo</a:t>
              </a:r>
              <a:endParaRPr lang="pt-br" cap="none">
                <a:solidFill>
                  <a:schemeClr val="bg1"/>
                </a:solidFill>
              </a:endParaRPr>
            </a:p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r>
                <a:rPr lang="pt-br" sz="800" cap="none">
                  <a:solidFill>
                    <a:schemeClr val="bg1"/>
                  </a:solidFill>
                </a:rPr>
                <a:t>( Aplicações )</a:t>
              </a:r>
              <a:endParaRPr lang="pt-br" sz="800" cap="none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Agrupar 15"/>
          <p:cNvGrpSpPr>
            <a:extLst>
              <a:ext uri="smNativeData">
                <pr:smNativeData xmlns:pr="smNativeData" xmlns="smNativeData" val="SMDATA_6_iRcjZRMAAAAlAAAAAQAAAA8BAAAAkAAAAEgAAACQAAAASAAAAAAAAAAAAAAAAAAAABcAAAAUAAAAAAAAAAAAAAD/fwAA/38AAAAAAAAJAAAABAAAALAa5gYfAAAAVAAAAAAAAAAAAAAAAAAAAAAAAAAAAAAAAAAAAAAAAAAAAAAAAAAAAAAAAAAAAAAAAAAAAAAAAAAAAAAAAAAAAAAAAAAAAAAAAAAAAAAAAAAAAAAAAAAAACEAAAAYAAAAFAAAAGwYAACVDwAA5DEAACUlAAAQAAAAJgAAAAgAAAD/////AAAAAA=="/>
              </a:ext>
            </a:extLst>
          </p:cNvGrpSpPr>
          <p:nvPr/>
        </p:nvGrpSpPr>
        <p:grpSpPr>
          <a:xfrm>
            <a:off x="3970020" y="2533015"/>
            <a:ext cx="4140200" cy="3505200"/>
            <a:chOff x="3970020" y="2533015"/>
            <a:chExt cx="4140200" cy="3505200"/>
          </a:xfrm>
        </p:grpSpPr>
        <p:grpSp>
          <p:nvGrpSpPr>
            <p:cNvPr id="14" name="Agrupar 22"/>
            <p:cNvGrpSpPr>
              <a:extLst>
                <a:ext uri="smNativeData">
                  <pr:smNativeData xmlns:pr="smNativeData" xmlns="smNativeData" val="SMDATA_6_iRcjZRMAAAAlAAAAAQAAAA8BAAAAkAAAAEgAAACQAAAASAAAAAAAAAAAAAAAAAAAABcAAAAUAAAAAAAAAAAAAAD/fwAA/38AAAAAAAAJAAAABAAAAAAA+AAfAAAAVAAAAAAAAAAAAAAAAAAAAAAAAAAAAAAAAAAAAAAAAAAAAAAAAAAAAAAAAAAAAAAAAAAAAAAAAAAAAAAAAAAAAAAAAAAAAAAAAAAAAAAAAAAAAAAAAAAAACEAAAAYAAAAFAAAAGwYAACVDwAA5DEAACUlAAAAAAAAJgAAAAgAAAD/////AAAAAA=="/>
                </a:ext>
              </a:extLst>
            </p:cNvGrpSpPr>
            <p:nvPr/>
          </p:nvGrpSpPr>
          <p:grpSpPr>
            <a:xfrm>
              <a:off x="3970020" y="2533015"/>
              <a:ext cx="4140200" cy="3505200"/>
              <a:chOff x="3970020" y="2533015"/>
              <a:chExt cx="4140200" cy="3505200"/>
            </a:xfrm>
          </p:grpSpPr>
          <p:sp>
            <p:nvSpPr>
              <p:cNvPr id="16" name="Retângulo 18"/>
              <p:cNvSpPr>
                <a:extLst>
                  <a:ext uri="smNativeData">
  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g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MlRwB/f38A6+vrA8zMzADAwP8Af39/AAAAAAAAAAAAAAAAAAAAAAAAAAAAIQAAABgAAAAUAAAAbBgAAJUPAADkMQAAJSUAAAAAAAAmAAAACAAAAP//////////"/>
                  </a:ext>
                </a:extLst>
              </p:cNvSpPr>
              <p:nvPr/>
            </p:nvSpPr>
            <p:spPr>
              <a:xfrm>
                <a:off x="3970020" y="2533015"/>
                <a:ext cx="4140200" cy="3505200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rgbClr val="132547"/>
                </a:solidFill>
                <a:prstDash val="sysDash"/>
                <a:headEnd type="none"/>
                <a:tailEnd type="none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pt-br" cap="none">
                    <a:solidFill>
                      <a:srgbClr val="000000"/>
                    </a:solidFill>
                    <a:latin typeface="Gill Sans MT" pitchFamily="0" charset="0"/>
                    <a:ea typeface="Gill Sans MT" pitchFamily="0" charset="0"/>
                    <a:cs typeface="Gill Sans MT" pitchFamily="0" charset="0"/>
                  </a:defRPr>
                </a:pPr>
              </a:p>
            </p:txBody>
          </p:sp>
          <p:sp>
            <p:nvSpPr>
              <p:cNvPr id="15" name="Retângulo 19"/>
              <p:cNvSpPr>
                <a:extLst>
                  <a:ext uri="smNativeData">
  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y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bBgAAJUPAADkMQAA+RMAAAAAAAAmAAAACAAAAP//////////"/>
                  </a:ext>
                </a:extLst>
              </p:cNvSpPr>
              <p:nvPr/>
            </p:nvSpPr>
            <p:spPr>
              <a:xfrm>
                <a:off x="3970020" y="2533015"/>
                <a:ext cx="4140200" cy="713740"/>
              </a:xfrm>
              <a:prstGeom prst="rect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132547"/>
                </a:solidFill>
                <a:prstDash val="solid"/>
                <a:headEnd type="none"/>
                <a:tailEnd type="none"/>
              </a:ln>
              <a:effectLst>
                <a:softEdge rad="127000"/>
              </a:effectLst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pt-br" cap="none">
                    <a:solidFill>
                      <a:srgbClr val="FFFFFF"/>
                    </a:solidFill>
                    <a:latin typeface="Gill Sans MT" pitchFamily="0" charset="0"/>
                    <a:ea typeface="Gill Sans MT" pitchFamily="0" charset="0"/>
                    <a:cs typeface="Gill Sans MT" pitchFamily="0" charset="0"/>
                  </a:defRPr>
                </a:pPr>
                <a:r>
                  <a:rPr lang="pt-br" cap="none">
                    <a:solidFill>
                      <a:schemeClr val="bg1"/>
                    </a:solidFill>
                  </a:rPr>
                  <a:t>Ecossistema Big Data</a:t>
                </a:r>
                <a:endParaRPr lang="pt-br" cap="non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Retângulo 2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P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chkAAKEUAAD3HwAAVh4AAAAAAAAmAAAACAAAAP//////////"/>
                </a:ext>
              </a:extLst>
            </p:cNvSpPr>
            <p:nvPr/>
          </p:nvSpPr>
          <p:spPr>
            <a:xfrm>
              <a:off x="4136390" y="3353435"/>
              <a:ext cx="1059815" cy="1577975"/>
            </a:xfrm>
            <a:prstGeom prst="rect">
              <a:avLst/>
            </a:prstGeom>
            <a:solidFill>
              <a:schemeClr val="accent1"/>
            </a:solidFill>
            <a:ln w="22225" cap="flat" cmpd="sng" algn="ctr">
              <a:solidFill>
                <a:srgbClr val="132547"/>
              </a:solidFill>
              <a:prstDash val="solid"/>
              <a:headEnd type="none"/>
              <a:tailEnd type="none"/>
            </a:ln>
            <a:effectLst>
              <a:softEdge rad="38100"/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200" cap="none">
                <a:solidFill>
                  <a:schemeClr val="bg1"/>
                </a:solidFill>
              </a:endParaRPr>
            </a:p>
          </p:txBody>
        </p:sp>
        <p:sp>
          <p:nvSpPr>
            <p:cNvPr id="12" name="Retângulo 3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P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rioAAKEUAAAyMQAAVh4AAAAAAAAmAAAACAAAAP//////////"/>
                </a:ext>
              </a:extLst>
            </p:cNvSpPr>
            <p:nvPr/>
          </p:nvSpPr>
          <p:spPr>
            <a:xfrm>
              <a:off x="6938010" y="3353435"/>
              <a:ext cx="1059180" cy="1577975"/>
            </a:xfrm>
            <a:prstGeom prst="rect">
              <a:avLst/>
            </a:prstGeom>
            <a:solidFill>
              <a:schemeClr val="accent1"/>
            </a:solidFill>
            <a:ln w="22225" cap="flat" cmpd="sng" algn="ctr">
              <a:solidFill>
                <a:srgbClr val="132547"/>
              </a:solidFill>
              <a:prstDash val="solid"/>
              <a:headEnd type="none"/>
              <a:tailEnd type="none"/>
            </a:ln>
            <a:effectLst>
              <a:softEdge rad="38100"/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200" cap="none">
                <a:solidFill>
                  <a:schemeClr val="bg1"/>
                </a:solidFill>
              </a:endParaRPr>
            </a:p>
          </p:txBody>
        </p:sp>
        <p:sp>
          <p:nvSpPr>
            <p:cNvPr id="11" name="Retângulo 5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P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YSEAAKEUAABEKQAAVh4AAAAAAAAmAAAACAAAAP//////////"/>
                </a:ext>
              </a:extLst>
            </p:cNvSpPr>
            <p:nvPr/>
          </p:nvSpPr>
          <p:spPr>
            <a:xfrm>
              <a:off x="5426075" y="3353435"/>
              <a:ext cx="1282065" cy="1577975"/>
            </a:xfrm>
            <a:prstGeom prst="rect">
              <a:avLst/>
            </a:prstGeom>
            <a:solidFill>
              <a:schemeClr val="accent1"/>
            </a:solidFill>
            <a:ln w="22225" cap="flat" cmpd="sng" algn="ctr">
              <a:solidFill>
                <a:srgbClr val="132547"/>
              </a:solidFill>
              <a:prstDash val="solid"/>
              <a:headEnd type="none"/>
              <a:tailEnd type="none"/>
            </a:ln>
            <a:effectLst>
              <a:softEdge rad="38100"/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200" cap="none">
                <a:solidFill>
                  <a:schemeClr val="bg1"/>
                </a:solidFill>
              </a:endParaRPr>
            </a:p>
          </p:txBody>
        </p:sp>
        <p:sp>
          <p:nvSpPr>
            <p:cNvPr id="10" name="Retângulo 8"/>
            <p:cNvSpPr>
              <a:extLst>
                <a:ext uri="smNativeData">
  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P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chkAAJAhAAAyMQAAjyQAAAAAAAAmAAAACAAAAP//////////"/>
                </a:ext>
              </a:extLst>
            </p:cNvSpPr>
            <p:nvPr/>
          </p:nvSpPr>
          <p:spPr>
            <a:xfrm>
              <a:off x="4136390" y="5455920"/>
              <a:ext cx="3860800" cy="487045"/>
            </a:xfrm>
            <a:prstGeom prst="rect">
              <a:avLst/>
            </a:prstGeom>
            <a:solidFill>
              <a:schemeClr val="accent1"/>
            </a:solidFill>
            <a:ln w="22225" cap="flat" cmpd="sng" algn="ctr">
              <a:solidFill>
                <a:srgbClr val="132547"/>
              </a:solidFill>
              <a:prstDash val="solid"/>
              <a:headEnd type="none"/>
              <a:tailEnd type="none"/>
            </a:ln>
            <a:effectLst>
              <a:softEdge rad="38100"/>
            </a:effectLst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pt-br" cap="none">
                  <a:solidFill>
                    <a:srgbClr val="FFFFFF"/>
                  </a:solidFill>
                  <a:latin typeface="Gill Sans MT" pitchFamily="0" charset="0"/>
                  <a:ea typeface="Gill Sans MT" pitchFamily="0" charset="0"/>
                  <a:cs typeface="Gill Sans MT" pitchFamily="0" charset="0"/>
                </a:defRPr>
              </a:pPr>
              <a:endParaRPr lang="pt-br" sz="1200" cap="none">
                <a:solidFill>
                  <a:schemeClr val="bg1"/>
                </a:solidFill>
              </a:endParaRPr>
            </a:p>
          </p:txBody>
        </p:sp>
      </p:grpSp>
      <p:pic>
        <p:nvPicPr>
          <p:cNvPr id="17" name="Imagem 10" descr="Logotipo, nome da empresa&#10;&#10;Descrição gerada automaticamente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CkNAACBFAAARBUAAMM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315" y="3333115"/>
            <a:ext cx="1317625" cy="1342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Imagem 14" descr="Desenho de personagem de desenhos animados com texto preto sobre fundo branco&#10;&#10;Descrição gerada automaticamente com confiança média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HANAAB5HAAA/xQAADU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4628515"/>
            <a:ext cx="1228725" cy="1257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Imagem 11" descr="Logotipo, nome da empresa&#10;&#10;Descrição gerada automaticamente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BgaAACnFQAAVx8AAHId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3519805"/>
            <a:ext cx="852805" cy="1266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Seta: para a Direita 24"/>
          <p:cNvSpPr>
            <a:extLst>
              <a:ext uri="smNativeData">
                <pr:smNativeData xmlns:pr="smNativeData" xmlns="smNativeData" val="SMDATA_15_iRcjZRMAAAAlAAAAyAAAAA0AAAAAkAAAAEgAAACQAAAASAAAAAAAAAABAAAAAAAAAAEAAABQAAAAAAAAAAAA4D8AAAAAAADgPwAAAAAAAOA/AAAAAAAA4D8AAAAAAADgPwAAAAAAAOA/AAAAAAAA4D8AAAAAAADgPwAAAAAAAOA/AAAAAAAA4D8CAAAAjAAAAAEAAAAAAAAARcvoAP///wgAAAAAAAAAAAAAAAAAAAAAAAAAAAAAAAAAAAAAZAAAAAEAAABAAAAAAAAAAAAAAAAAAAAAAAAAAAAAAAAAAAAAAAAAAAAAAAAAAAAAAAAAAAAAAAAAAAAAAAAAAAAAAAAAAAAAAAAAAAAAAAAAAAAAAAAAAAAAAAAAAAAAFAAAADwAAAABAAAAAAAAADOXrA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cvoCf///wEAAAAAAAAAAAAAAAAAAAAAAAAAAAAAAAAAAAAAAAAAADOXrAB/f38A6+vrA8zMzADAwP8Af39/AAAAAAAAAAAAAAAAAAAAAAAAAAAAIQAAABgAAAAUAAAAYBYAAHgZAADpFwAAQRsAABAAAAAmAAAACAAAAP//////////"/>
              </a:ext>
            </a:extLst>
          </p:cNvSpPr>
          <p:nvPr/>
        </p:nvSpPr>
        <p:spPr>
          <a:xfrm>
            <a:off x="3637280" y="4140200"/>
            <a:ext cx="249555" cy="29019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2225" cap="flat" cmpd="sng" algn="ctr">
            <a:solidFill>
              <a:srgbClr val="3397A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21" name="Seta: para a Direita 25"/>
          <p:cNvSpPr>
            <a:extLst>
              <a:ext uri="smNativeData">
                <pr:smNativeData xmlns:pr="smNativeData" xmlns="smNativeData" val="SMDATA_15_iRcjZRMAAAAlAAAAyAAAAA0AAAAAkAAAAEgAAACQAAAASAAAAAAAAAABAAAAAAAAAAEAAABQAAAAAAAAAAAA4D8AAAAAAADgPwAAAAAAAOA/AAAAAAAA4D8AAAAAAADgPwAAAAAAAOA/AAAAAAAA4D8AAAAAAADgPwAAAAAAAOA/AAAAAAAA4D8CAAAAjAAAAAEAAAAAAAAARcvoAP///wgAAAAAAAAAAAAAAAAAAAAAAAAAAAAAAAAAAAAAZAAAAAEAAABAAAAAAAAAAAAAAAAAAAAAAAAAAAAAAAAAAAAAAAAAAAAAAAAAAAAAAAAAAAAAAAAAAAAAAAAAAAAAAAAAAAAAAAAAAAAAAAAAAAAAAAAAAAAAAAAAAAAAFAAAADwAAAABAAAAAAAAADOXrA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cvoCf///wEAAAAAAAAAAAAAAAAAAAAAAAAAAAAAAAAAAAAAAAAAADOXrAB/f38A6+vrA8zMzADAwP8Af39/AAAAAAAAAAAAAAAAAAAAAAAAAAAAIQAAABgAAAAUAAAApTIAAHgZAAAtNAAAQRsAABAAAAAmAAAACAAAAP//////////"/>
              </a:ext>
            </a:extLst>
          </p:cNvSpPr>
          <p:nvPr/>
        </p:nvSpPr>
        <p:spPr>
          <a:xfrm>
            <a:off x="8232775" y="4140200"/>
            <a:ext cx="248920" cy="29019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2225" cap="flat" cmpd="sng" algn="ctr">
            <a:solidFill>
              <a:srgbClr val="3397A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22" name="Seta: para a Direita 26"/>
          <p:cNvSpPr>
            <a:extLst>
              <a:ext uri="smNativeData">
                <pr:smNativeData xmlns:pr="smNativeData" xmlns="smNativeData" val="SMDATA_15_iRcjZRMAAAAlAAAAyAAAAA0AAAAAkAAAAEgAAACQAAAASAAAAAAAAAABAAAAAAAAAAEAAABQAAAAAAAAAAAA4D8AAAAAAADgPwAAAAAAAOA/AAAAAAAA4D8AAAAAAADgPwAAAAAAAOA/AAAAAAAA4D8AAAAAAADgPwAAAAAAAOA/AAAAAAAA4D8CAAAAjAAAAAEAAAAAAAAARcvoAP///wgAAAAAAAAAAAAAAAAAAAAAAAAAAAAAAAAAAAAAZAAAAAEAAABAAAAAAAAAAAAAAAAAAAAAAAAAAAAAAAAAAAAAAAAAAAAAAAAAAAAAAAAAAAAAAAAAAAAAAAAAAAAAAAAAAAAAAAAAAAAAAAAAAAAAAAAAAAAAAAAAAAAAFAAAADwAAAABAAAAAAAAADOXrA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cvoCf///wEAAAAAAAAAAAAAAAAAAAAAAAAAAAAAAAAAAAAAAAAAADOXrAB/f38A6+vrA8zMzADAwP8Af39/AAAAAAAAAAAAAAAAAAAAAAAAAAAAIQAAABgAAAAUAAAAaCAAAPoZAAArIQAA5RoAABAAAAAmAAAACAAAAP//////////"/>
              </a:ext>
            </a:extLst>
          </p:cNvSpPr>
          <p:nvPr/>
        </p:nvSpPr>
        <p:spPr>
          <a:xfrm>
            <a:off x="5267960" y="4222750"/>
            <a:ext cx="123825" cy="1492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2225" cap="flat" cmpd="sng" algn="ctr">
            <a:solidFill>
              <a:srgbClr val="3397A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23" name="Seta: para a Direita 29"/>
          <p:cNvSpPr>
            <a:extLst>
              <a:ext uri="smNativeData">
                <pr:smNativeData xmlns:pr="smNativeData" xmlns="smNativeData" val="SMDATA_15_iRcjZRMAAAAlAAAAyAAAAA0AAAAAkAAAAEgAAACQAAAASAAAAAAAAAABAAAAAAAAAAEAAABQAAAAAAAAAAAA4D8AAAAAAADgPwAAAAAAAOA/AAAAAAAA4D8AAAAAAADgPwAAAAAAAOA/AAAAAAAA4D8AAAAAAADgPwAAAAAAAOA/AAAAAAAA4D8CAAAAjAAAAAEAAAAAAAAARcvoAP///wgAAAAAAAAAAAAAAAAAAAAAAAAAAAAAAAAAAAAAZAAAAAEAAABAAAAAAAAAAAAAAAAAAAAAAAAAAAAAAAAAAAAAAAAAAAAAAAAAAAAAAAAAAAAAAAAAAAAAAAAAAAAAAAAAAAAAAAAAAAAAAAAAAAAAAAAAAAAAAAAAAAAAFAAAADwAAAABAAAAAAAAADOXrA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cvoCf///wEAAAAAAAAAAAAAAAAAAAAAAAAAAAAAAAAAAAAAAAAAADOXrAB/f38A6+vrA8zMzADAwP8Af39/AAAAAAAAAAAAAAAAAAAAAAAAAAAAIQAAABgAAAAUAAAAnCkAAA8ZAABfKgAA+hkAABAAAAAmAAAACAAAAP//////////"/>
              </a:ext>
            </a:extLst>
          </p:cNvSpPr>
          <p:nvPr/>
        </p:nvSpPr>
        <p:spPr>
          <a:xfrm>
            <a:off x="6764020" y="4073525"/>
            <a:ext cx="123825" cy="1492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2225" cap="flat" cmpd="sng" algn="ctr">
            <a:solidFill>
              <a:srgbClr val="3397A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24" name="Seta: para a Direita 30"/>
          <p:cNvSpPr>
            <a:extLst>
              <a:ext uri="smNativeData">
                <pr:smNativeData xmlns:pr="smNativeData" xmlns="smNativeData" val="SMDATA_15_iRcjZRMAAAAlAAAAyAAAAA0AAAAAkAAAAEgAAACQAAAASAAAAAAAAAABAAAAAAAAAAEAAABQAAAAAAAAAAAA4D8AAAAAAADgPwAAAAAAAOA/AAAAAAAA4D8AAAAAAADgPwAAAAAAAOA/AAAAAAAA4D8AAAAAAADgPwAAAAAAAOA/AAAAAAAA4D8CAAAAjAAAAAEAAAAAAAAARcvoAP///wgAAAAAAAAAAAAAAAAAAAAAAAAAAAAAAAAAAAAAZAAAAAEAAABAAAAAAAAAAAAAAAAAAAAAAAAAAAAAAAAAAAAAAAAAAAAAAAAAAAAAAAAAAAAAAAAAAAAAAAAAAAAAAAAAAAAAAAAAAAAAAAAAAAAAAAAAAAAAAAAAAAAAFAAAADwAAAABAAAAAAAAADOXrA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cvoCf///wEAAAAAAAAAAAAAAAAAAAAAAAAAAAAAAAAAAAAAAAAAADOXrAB/f38A6+vrA8zMzADAwP8Af39/AAAAAAAAAAAAAAAAAAAAAAAAAAAAIQAAABgAAAAUAAAAkikAAMcaAABUKgAAsxsAABAAAAAmAAAACAAAAP//////////"/>
              </a:ext>
            </a:extLst>
          </p:cNvSpPr>
          <p:nvPr/>
        </p:nvSpPr>
        <p:spPr>
          <a:xfrm rot="10800000">
            <a:off x="6757670" y="4352925"/>
            <a:ext cx="123190" cy="1498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2225" cap="flat" cmpd="sng" algn="ctr">
            <a:solidFill>
              <a:srgbClr val="3397A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25" name="Retângulo 39"/>
          <p:cNvSpPr>
            <a:extLst>
              <a:ext uri="smNativeData">
                <pr:smNativeData xmlns:pr="smNativeData" xmlns="smNativeData" val="SMDATA_15_iRcjZRMAAAAlAAAAZAAAAA0AAAAAkAAAAEgAAACQAAAASAAAAAAAAAABAAAAAAAAAAEAAABQAAAAAAAAAAAA4D8AAAAAAADgPwAAAAAAAOA/AAAAAAAA4D8AAAAAAADgPwAAAAAAAOA/AAAAAAAA4D8AAAAAAADgPwAAAAAAAOA/AAAAAAAA4D8CAAAAjAAAAAEAAAAAAAAAGjJgDP///wgAAAAAAAAAAAAAAAAAAAAAAAAAAAAAAAAAAAAAZAAAAAEAAABAAAAAAAAAAAAAAAAAAAAAAAAAAAAAAAAAAAAAAAAAAAAAAAAAAAAAAAAAAAAAAAAAAAAAAAAAAAAAAAAAAAAAAAAAAAAAAAAAAAAAAAAAAAAAAAAAAAAAFAAAADwAAAABAAAAAAAAABMlRwAj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PAAAABQ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BMlRwB/f38A6+vrA8zMzADAwP8Af39/AAAAAAAAAAAAAAAAAAAAAAAAAAAAIQAAABgAAAAUAAAAchkAAHkeAAAyMQAAeCEAABAAAAAmAAAACAAAAP//////////"/>
              </a:ext>
            </a:extLst>
          </p:cNvSpPr>
          <p:nvPr/>
        </p:nvSpPr>
        <p:spPr>
          <a:xfrm>
            <a:off x="4136390" y="4953635"/>
            <a:ext cx="3860800" cy="487045"/>
          </a:xfrm>
          <a:prstGeom prst="rect">
            <a:avLst/>
          </a:prstGeom>
          <a:solidFill>
            <a:schemeClr val="accent1"/>
          </a:solidFill>
          <a:ln w="22225" cap="flat" cmpd="sng" algn="ctr">
            <a:solidFill>
              <a:srgbClr val="132547"/>
            </a:solidFill>
            <a:prstDash val="solid"/>
            <a:headEnd type="none"/>
            <a:tailEnd type="none"/>
          </a:ln>
          <a:effectLst>
            <a:softEdge rad="38100"/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  <a:r>
              <a:rPr lang="pt-br" sz="1200" cap="none">
                <a:solidFill>
                  <a:schemeClr val="bg1"/>
                </a:solidFill>
              </a:rPr>
              <a:t>Azure Data Lake Storage Gen2</a:t>
            </a:r>
            <a:endParaRPr lang="pt-br" sz="1200" cap="none">
              <a:solidFill>
                <a:schemeClr val="bg1"/>
              </a:solidFill>
            </a:endParaRPr>
          </a:p>
        </p:txBody>
      </p:sp>
      <p:pic>
        <p:nvPicPr>
          <p:cNvPr id="26" name="Imagem 43" descr="Logotipo&#10;&#10;Descrição gerada automaticamente"/>
          <p:cNvPicPr>
            <a:extLst>
              <a:ext uri="smNativeData">
                <pr:smNativeData xmlns:pr="smNativeData" xmlns="smNativeData" val="SMDATA_17_iRcjZRMAAAAlAAAAEQ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OoZAAAMIgAAtDAAAA0k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212590" y="5534660"/>
            <a:ext cx="3704590" cy="3257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Imagem 49" descr="Logotipo&#10;&#10;Descrição gerada automaticamente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OoZAADgHgAAOB4AAAYh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212590" y="5019040"/>
            <a:ext cx="699770" cy="3492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Imagem 13" descr="Interface gráfica do usuário, Aplicativo&#10;&#10;Descrição gerada automaticamente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AciAACmFQAAqygAAO0Y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5531485" y="3519170"/>
            <a:ext cx="1079500" cy="5327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m 31" descr="Desenho com traços pretos em fundo branco e letras pretas&#10;&#10;Descrição gerada automaticamente com confiança média"/>
          <p:cNvPicPr>
            <a:extLst>
              <a:ext uri="smNativeData">
                <pr:smNativeData xmlns:pr="smNativeData" xmlns="smNativeData" val="SMDATA_17_iRcjZRMAAAAlAAAAEQ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AUiAAAfGgAAqigAAHId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5530215" y="4246245"/>
            <a:ext cx="1080135" cy="5403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Imagem 23" descr="Logotipo, nome da empresa&#10;&#10;Descrição gerada automaticamente"/>
          <p:cNvPicPr>
            <a:extLst>
              <a:ext uri="smNativeData">
                <pr:smNativeData xmlns:pr="smNativeData" xmlns="smNativeData" val="SMDATA_17_iRcjZRMAAAAlAAAAEQAAAA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GO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FArAACmFQAAkDAAAHIdAAAQAAAAJgAAAAgAAAD//////////w=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7040880" y="3519170"/>
            <a:ext cx="853440" cy="1267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vwIAANACAACHGQAAZgMAABAAAAAmAAAACAAAAP//////////"/>
              </a:ext>
            </a:extLst>
          </p:cNvSpPr>
          <p:nvPr/>
        </p:nvSpPr>
        <p:spPr>
          <a:xfrm>
            <a:off x="446405" y="457200"/>
            <a:ext cx="3703320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3" name="Rectangle 56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lp+nA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p+nABYrUAAAAAAAAAAAAAAAAAAAAAAAAAAAAAAAAAAAAAAAAAAAABctVQB/f38A6+vrA8zMzADAwP8Af39/AAAAAAAAAAAAAAAAAAAAAAAAAAAAIQAAABgAAAAUAAAAeTEAAMoCAABBSAAAZgMAABAAAAAmAAAACAAAAP//////////"/>
              </a:ext>
            </a:extLst>
          </p:cNvSpPr>
          <p:nvPr/>
        </p:nvSpPr>
        <p:spPr>
          <a:xfrm>
            <a:off x="8042275" y="453390"/>
            <a:ext cx="3703320" cy="9906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4" name="Rectangle 58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RZC4DR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nSb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ZC4BhYrUAAAAAAAAAAAAAAAAAAAAAAAAAAAAAAAAAAAAAAAAAAAABctVQB/f38A6+vrA8zMzADAwP8Af39/AAAAAAAAAAAAAAAAAAAAAAAAAAAAIQAAABgAAAAUAAAAGBoAANACAADgMAAAYAMAABAAAAAmAAAACAAAAP//////////"/>
              </a:ext>
            </a:extLst>
          </p:cNvSpPr>
          <p:nvPr/>
        </p:nvSpPr>
        <p:spPr>
          <a:xfrm>
            <a:off x="424180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5" name="Rectangle 60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tQIAAMgDAABHSAAAGAsAABAAAAAmAAAACAAAAP//////////"/>
              </a:ext>
            </a:extLst>
          </p:cNvSpPr>
          <p:nvPr/>
        </p:nvSpPr>
        <p:spPr>
          <a:xfrm>
            <a:off x="440055" y="614680"/>
            <a:ext cx="1130935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6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J/f38A6+vrA8zMzADAwP8Af39/AAAAAAAAAAAAAAAAAAAAAAAAAAAAIQAAABgAAAAUAAAAkwMAAFIEAABtRwAAjgoAABAAAAAmAAAACAAAAL2g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en-us" cap="all">
                <a:solidFill>
                  <a:srgbClr val="FFFEFF"/>
                </a:solidFill>
              </a:rPr>
              <a:t>Produção – sql server ( adventure works )</a:t>
            </a:r>
            <a:endParaRPr lang="en-us" cap="all">
              <a:solidFill>
                <a:srgbClr val="FFFEFF"/>
              </a:solidFill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683635" y="2005965"/>
          <a:ext cx="8061960" cy="4620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165"/>
                <a:gridCol w="2187575"/>
                <a:gridCol w="1939925"/>
                <a:gridCol w="1179195"/>
                <a:gridCol w="1435100"/>
              </a:tblGrid>
              <a:tr h="17526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400" cap="none"/>
                        <a:t>Schema</a:t>
                      </a:r>
                      <a:endParaRPr lang="pt-br" sz="1400" cap="none"/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400" cap="none"/>
                        <a:t>Tabela</a:t>
                      </a:r>
                      <a:endParaRPr lang="pt-br" sz="1400" cap="none"/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400" cap="none"/>
                        <a:t>Descrição</a:t>
                      </a:r>
                      <a:endParaRPr lang="pt-br" sz="1400" cap="none"/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400" cap="none"/>
                        <a:t>Colunas</a:t>
                      </a:r>
                      <a:endParaRPr lang="pt-br" sz="1400" cap="none"/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400" cap="none"/>
                        <a:t> Linhas</a:t>
                      </a:r>
                      <a:endParaRPr lang="pt-br" sz="1400" cap="none"/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smNativeData">
                    <pr:rowheight xmlns="" xmlns:pr="smNativeData" dt="1696798601" type="min" val="175260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Address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Cadastro de Endereços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9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450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Customer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Cadastro de Produtos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15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847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CustomerAddress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Ligação entre as tabelas Customer e Address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5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417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Product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Cadastro de Produtos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17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295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ProductCategory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Cadastro da Categoria dos Produtos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5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41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ProductDescription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Cadastro das Descrições dos Modelos dos Produtos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4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762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ProductModel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Cadastro dos Modelos dos Produtos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5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128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ProductModelProductDescription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Ligação entre as tabelas ProductModel e ProductDescription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4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762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SalesOrderDetail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Itens dos Pedidos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9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542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ED3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  <a:tr h="40449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SalesLT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SalesOrderHeader</a:t>
                      </a:r>
                      <a:endParaRPr lang="pt-br" sz="11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525" marR="9525" marT="9525" marB="0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Cabeçalho dos Pedidos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22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Gill Sans MT" pitchFamily="0" charset="0"/>
                          <a:ea typeface="Gill Sans MT" pitchFamily="0" charset="0"/>
                          <a:cs typeface="Gill Sans MT" pitchFamily="0" charset="0"/>
                        </a:defRPr>
                      </a:pPr>
                      <a:r>
                        <a:rPr lang="pt-br" sz="1100" kern="400000" cap="none">
                          <a:solidFill>
                            <a:srgbClr val="132648"/>
                          </a:solidFill>
                          <a:latin typeface="Calibri" pitchFamily="2" charset="0"/>
                          <a:ea typeface="Gill Sans MT" pitchFamily="0" charset="0"/>
                          <a:cs typeface="Gill Sans MT" pitchFamily="0" charset="0"/>
                        </a:rPr>
                        <a:t>32</a:t>
                      </a:r>
                      <a:endParaRPr lang="pt-br" sz="1100" kern="400000" cap="none">
                        <a:solidFill>
                          <a:srgbClr val="132648"/>
                        </a:solidFill>
                        <a:latin typeface="Calibri" pitchFamily="2" charset="0"/>
                        <a:ea typeface="Gill Sans MT" pitchFamily="0" charset="0"/>
                        <a:cs typeface="Gill Sans MT" pitchFamily="0" charset="0"/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A"/>
                    </a:solidFill>
                  </a:tcPr>
                </a:tc>
                <a:extLst>
                  <a:ext uri="smNativeData">
                    <pr:rowheight xmlns="" xmlns:pr="smNativeData" dt="1696798601" type="min" val="404495"/>
                  </a:ext>
                </a:extLst>
              </a:tr>
            </a:tbl>
          </a:graphicData>
        </a:graphic>
      </p:graphicFrame>
      <p:pic>
        <p:nvPicPr>
          <p:cNvPr id="8" name="Imagem 3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DA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LUCAABXDAAAYxYAAGA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2005965"/>
            <a:ext cx="3199130" cy="43948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ce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vwIAANACAACHGQAAZgMAABAAAAAmAAAACAAAAP//////////"/>
              </a:ext>
            </a:extLst>
          </p:cNvSpPr>
          <p:nvPr/>
        </p:nvSpPr>
        <p:spPr>
          <a:xfrm>
            <a:off x="446405" y="457200"/>
            <a:ext cx="3703320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3" name="Rectangle 24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lp+nA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p+nABYrUAAAAAAAAAAAAAAAAAAAAAAAAAAAAAAAAAAAAAAAAAAAABctVQB/f38A6+vrA8zMzADAwP8Af39/AAAAAAAAAAAAAAAAAAAAAAAAAAAAIQAAABgAAAAUAAAAeTEAAMoCAABBSAAAZgMAABAAAAAmAAAACAAAAP//////////"/>
              </a:ext>
            </a:extLst>
          </p:cNvSpPr>
          <p:nvPr/>
        </p:nvSpPr>
        <p:spPr>
          <a:xfrm>
            <a:off x="8042275" y="453390"/>
            <a:ext cx="3703320" cy="9906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4" name="Rectangle 26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RZC4DR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Msh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ZC4BhYrUAAAAAAAAAAAAAAAAAAAAAAAAAAAAAAAAAAAAAAAAAAAABctVQB/f38A6+vrA8zMzADAwP8Af39/AAAAAAAAAAAAAAAAAAAAAAAAAAAAIQAAABgAAAAUAAAAGBoAANACAADgMAAAYAMAABAAAAAmAAAACAAAAP//////////"/>
              </a:ext>
            </a:extLst>
          </p:cNvSpPr>
          <p:nvPr/>
        </p:nvSpPr>
        <p:spPr>
          <a:xfrm>
            <a:off x="424180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5" name="Rectangle 28"/>
          <p:cNvSpPr>
            <a:extLst>
              <a:ext uri="smNativeData">
                <pr:smNativeData xmlns:pr="smNativeData" xmlns="smNativeData" val="SMDATA_15_iRcjZRMAAAAlAAAAZAAAAC0AAAAAkAAAAEgAAACQAAAASAAAAAAAAAAAAAAAAAAAAAEAAABQAAAAAAAAAAAA4D8AAAAAAADgPwAAAAAAAOA/AAAAAAAA4D8AAAAAAADgPwAAAAAAAOA/AAAAAAAA4D8AAAAAAADgPwAAAAAAAOA/AAAAAAAA4D8CAAAAjAAAAAEAAAAAAAAAGjJgDBYrUAAAAAAAAAAAAAAAAAAAAAAAAAAAAAAAAAAAAAAAZAAAAAEAAABAAAAAAAAAAGQAAAAOAQAAAAAAAAAAAAAAAAAAAAAAAAAAAAAAAAAAAAAAAAAAAAAAAAAAAAAAAAAAAAAAAAAAAAAAAAAAAAAAAAAAAAAAAAAAAAAAAAAAFAAAADwAAAAAAAAAAAAAABctVQA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RYrUAAAAAAAAAAAAAAAAAAAAAAAAAAAAAAAAAAAAAAAAAAAABctVQB/f38A6+vrA8zMzADAwP8Af39/AAAAAAAAAAAAAAAAAAAAAAAAAAAAIQAAABgAAAAUAAAAtQIAAMgDAABHSAAAGAsAABAAAAAmAAAACAAAAP//////////"/>
              </a:ext>
            </a:extLst>
          </p:cNvSpPr>
          <p:nvPr/>
        </p:nvSpPr>
        <p:spPr>
          <a:xfrm>
            <a:off x="440055" y="614680"/>
            <a:ext cx="1130935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 cap="none">
                <a:solidFill>
                  <a:srgbClr val="FFFFFF"/>
                </a:solidFill>
                <a:latin typeface="Gill Sans MT" pitchFamily="0" charset="0"/>
                <a:ea typeface="Gill Sans MT" pitchFamily="0" charset="0"/>
                <a:cs typeface="Gill Sans MT" pitchFamily="0" charset="0"/>
              </a:defRPr>
            </a:pPr>
          </a:p>
        </p:txBody>
      </p:sp>
      <p:sp>
        <p:nvSpPr>
          <p:cNvPr id="6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/f+l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J/f38A6+vrA8zMzADAwP8Af39/AAAAAAAAAAAAAAAAAAAAAAAAAAAAIQAAABgAAAAUAAAAkwMAAFIEAABtRwAAjgoAABAAAAAmAAAACAAAAD0g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en-us" cap="all">
                <a:solidFill>
                  <a:srgbClr val="FFFEFF"/>
                </a:solidFill>
              </a:rPr>
              <a:t>Ingestão – CAMADA BRONZE</a:t>
            </a:r>
            <a:endParaRPr lang="en-us" cap="all">
              <a:solidFill>
                <a:srgbClr val="FFFEFF"/>
              </a:solidFill>
            </a:endParaRPr>
          </a:p>
        </p:txBody>
      </p:sp>
      <p:sp>
        <p:nvSpPr>
          <p:cNvPr id="7" name="CaixaDeTexto 34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qwAAAOkRAAD1EAAAbRMAABAgAAAmAAAACAAAAP//////////"/>
              </a:ext>
            </a:extLst>
          </p:cNvSpPr>
          <p:nvPr/>
        </p:nvSpPr>
        <p:spPr>
          <a:xfrm>
            <a:off x="108585" y="2911475"/>
            <a:ext cx="2647950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SQL SERVER - ADVENTUREWORKS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pic>
        <p:nvPicPr>
          <p:cNvPr id="8" name="Imagem 7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MwBAABAFAAAVQ8AAFE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291840"/>
            <a:ext cx="2200275" cy="21240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m 11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OYRAACWEAAAbx8AAIM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09570" y="2696210"/>
            <a:ext cx="2200275" cy="3076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Imagem 23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BYhAADxDwAAvSwAAIMj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0" y="2591435"/>
            <a:ext cx="1894205" cy="31813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Imagem 27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GQuAADxDwAA00YAAIMj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541260" y="2591435"/>
            <a:ext cx="3971925" cy="3181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CaixaDeTexto 32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AJXB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dhQAAGcPAADBJAAA6xAAABAgAAAmAAAACAAAAP//////////"/>
              </a:ext>
            </a:extLst>
          </p:cNvSpPr>
          <p:nvPr/>
        </p:nvSpPr>
        <p:spPr>
          <a:xfrm>
            <a:off x="3326130" y="2503805"/>
            <a:ext cx="264858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DATA FACTORY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13" name="CaixaDeTexto 33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FiMAACgOAABgMwAArA8AABAgAAAmAAAACAAAAP//////////"/>
              </a:ext>
            </a:extLst>
          </p:cNvSpPr>
          <p:nvPr/>
        </p:nvSpPr>
        <p:spPr>
          <a:xfrm>
            <a:off x="5703570" y="2301240"/>
            <a:ext cx="2647950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01 - BRONZE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14" name="CaixaDeTexto 37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djgAACgOAADASAAArA8AABAgAAAmAAAACAAAAP//////////"/>
              </a:ext>
            </a:extLst>
          </p:cNvSpPr>
          <p:nvPr/>
        </p:nvSpPr>
        <p:spPr>
          <a:xfrm>
            <a:off x="9178290" y="2301240"/>
            <a:ext cx="2647950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PARQUET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cxnSp>
        <p:nvCxnSpPr>
          <p:cNvPr id="15" name="Conector: Angulado 39"/>
          <p:cNvCxnSpPr>
            <a:stCxn id="8" idx="2"/>
            <a:endCxn id="9" idx="1"/>
            <a:extLst>
              <a:ext uri="smNativeData">
                <pr:smNativeData xmlns:pr="smNativeData" xmlns="smNativeData" val="SMDATA_15_iRcjZRMAAAAlAAAADgAAAA0AAAAAkAAAAEgAAACQAAAASAAAAAAAAAAAAAAAAgAAAAEAAABQAAAAb4EExY8x9r/6RJ4kXTPnPw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ctVQB/f38A6+vrA8zMzADAwP8Af39/AAAAAAAAAAAAAAAAAAAAAAAAAAAAIQAAABgAAAAUAAAAkAgAAA0aAADmEQAAUSEAABAAAAAmAAAACAAAAP//////////"/>
              </a:ext>
            </a:extLst>
          </p:cNvCxnSpPr>
          <p:nvPr/>
        </p:nvCxnSpPr>
        <p:spPr>
          <a:xfrm rot="16200000">
            <a:off x="1560195" y="4066540"/>
            <a:ext cx="1181100" cy="1517650"/>
          </a:xfrm>
          <a:prstGeom prst="bentConnector4">
            <a:avLst>
              <a:gd name="adj1" fmla="val -19355"/>
              <a:gd name="adj2" fmla="val 86251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6" name="Conector: Angulado 46"/>
          <p:cNvCxnSpPr>
            <a:stCxn id="9" idx="2"/>
            <a:endCxn id="10" idx="1"/>
            <a:extLst>
              <a:ext uri="smNativeData">
                <pr:smNativeData xmlns:pr="smNativeData" xmlns="smNativeData" val="SMDATA_15_iRcjZRMAAAAlAAAADgAAAA0AAAAAkAAAAEgAAACQAAAASAAAAAAAAAAAAAAAAgAAAAEAAABQAAAADHbDtkWZ9L+AYI4ev7fpPw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ctVQB/f38A6+vrA8zMzADAwP8Af39/AAAAAAAAAAAAAAAAAAAAAAAAAAAAIQAAABgAAAAUAAAAqhgAALoZAAAWIQAAgyMAABAAAAAmAAAACAAAAP//////////"/>
              </a:ext>
            </a:extLst>
          </p:cNvCxnSpPr>
          <p:nvPr/>
        </p:nvCxnSpPr>
        <p:spPr>
          <a:xfrm rot="16200000">
            <a:off x="3898900" y="4292600"/>
            <a:ext cx="1590675" cy="1369060"/>
          </a:xfrm>
          <a:prstGeom prst="bentConnector4">
            <a:avLst>
              <a:gd name="adj1" fmla="val -14371"/>
              <a:gd name="adj2" fmla="val 90184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J/f38A6+vrA8zMzADAwP8Af39/AAAAAAAAAAAAAAAAAAAAAAAAAAAAIQAAABgAAAAUAAAAkwMAAFIEAABtRwAAjgoAABAAAAAmAAAACAAAAD0g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en-us" cap="all">
                <a:solidFill>
                  <a:srgbClr val="FFFEFF"/>
                </a:solidFill>
              </a:rPr>
              <a:t>Ingestão – CAMADA SILVER</a:t>
            </a:r>
            <a:endParaRPr lang="en-us" cap="all">
              <a:solidFill>
                <a:srgbClr val="FFFEFF"/>
              </a:solidFill>
            </a:endParaRPr>
          </a:p>
        </p:txBody>
      </p:sp>
      <p:sp>
        <p:nvSpPr>
          <p:cNvPr id="3" name="CaixaDeTexto 32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DQh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Ux8AAKoNAACeLwAALg8AABAgAAAmAAAACAAAAP//////////"/>
              </a:ext>
            </a:extLst>
          </p:cNvSpPr>
          <p:nvPr/>
        </p:nvSpPr>
        <p:spPr>
          <a:xfrm>
            <a:off x="5092065" y="2221230"/>
            <a:ext cx="264858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DATA FACTORY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4" name="CaixaDeTexto 33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lwIAAOsOAAAmFAAAbhAAABAgAAAmAAAACAAAAP//////////"/>
              </a:ext>
            </a:extLst>
          </p:cNvSpPr>
          <p:nvPr/>
        </p:nvSpPr>
        <p:spPr>
          <a:xfrm>
            <a:off x="421005" y="2425065"/>
            <a:ext cx="2854325" cy="245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01 – BRONZE (ARQUIVO MAIS RECENTE)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5" name="CaixaDeTexto 37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njQAAJwNAADpRAAAIA8AABAgAAAmAAAACAAAAP//////////"/>
              </a:ext>
            </a:extLst>
          </p:cNvSpPr>
          <p:nvPr/>
        </p:nvSpPr>
        <p:spPr>
          <a:xfrm>
            <a:off x="8553450" y="2212340"/>
            <a:ext cx="264858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DATABRICKS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pic>
        <p:nvPicPr>
          <p:cNvPr id="6" name="Imagem 2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M4dAACIEAAAXSgAAKI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0" y="2687320"/>
            <a:ext cx="1716405" cy="24549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4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HICAADrEAAADhsAAG4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" y="2750185"/>
            <a:ext cx="4000500" cy="3171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m 6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HUqAADrEAAAd0YAAKc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901815" y="2750185"/>
            <a:ext cx="4552950" cy="1257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CaixaDeTexto 15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VRa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jJgBf///wEAAAAAAAAAAAAAAAAAAAAAAAAAAAAAAAAAAAAAAAAAAAAAAAB/f38A6+vrA8zMzADAwP8Af39/AAAAAAAAAAAAAAAAAAAAAAAAAAAAIQAAABgAAAAUAAAAXzUAAGoZAACqRQAA7RoAABAgAAAmAAAACAAAAP//////////"/>
              </a:ext>
            </a:extLst>
          </p:cNvSpPr>
          <p:nvPr/>
        </p:nvSpPr>
        <p:spPr>
          <a:xfrm>
            <a:off x="8676005" y="4131310"/>
            <a:ext cx="2648585" cy="245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02 - SILVER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cxnSp>
        <p:nvCxnSpPr>
          <p:cNvPr id="10" name="Conector: Angulado 17"/>
          <p:cNvCxnSpPr>
            <a:stCxn id="7" idx="2"/>
            <a:endCxn id="6" idx="2"/>
            <a:extLst>
              <a:ext uri="smNativeData">
                <pr:smNativeData xmlns:pr="smNativeData" xmlns="smNativeData" val="SMDATA_15_iRcjZRMAAAAlAAAADgAAAA0AAAAAkAAAAEgAAACQAAAASAAAAAAAAAAAAAAAAgAAAAEAAABQAAAAxOv6Bbth+b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ctVQB/f38A6+vrA8zMzADAwP8Af39/AAAAAAAAAAAAAAAAAAAAAAAAAAAAIQAAABgAAAAUAAAAwA4AAKIfAAAWIwAAbiQAABAAAAAmAAAACAAAAP//////////"/>
              </a:ext>
            </a:extLst>
          </p:cNvCxnSpPr>
          <p:nvPr/>
        </p:nvCxnSpPr>
        <p:spPr>
          <a:xfrm rot="16200000">
            <a:off x="3660775" y="3879215"/>
            <a:ext cx="779780" cy="3305810"/>
          </a:xfrm>
          <a:prstGeom prst="bentConnector3">
            <a:avLst>
              <a:gd name="adj1" fmla="val -29318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1" name="Conector: Angulado 20"/>
          <p:cNvCxnSpPr>
            <a:stCxn id="6" idx="0"/>
            <a:endCxn id="8" idx="0"/>
            <a:extLst>
              <a:ext uri="smNativeData">
                <pr:smNativeData xmlns:pr="smNativeData" xmlns="smNativeData" val="SMDATA_15_iRcjZRMAAAAlAAAADgAAAA0AAAAAkAAAAEgAAACQAAAASAAAAAAAAAAAAAAAAAAAAAEAAABQAAAAUyKJXkaRIM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ctVQB/f38A6+vrA8zMzADAwP8Af39/AAAAAAAAAAAAAAAAAAAAAAAAAAAAIQAAABgAAAAUAAAAFiMAAIgQAAB2OAAA6xAAABAAAAAmAAAACAAAAP//////////"/>
              </a:ext>
            </a:extLst>
          </p:cNvCxnSpPr>
          <p:nvPr/>
        </p:nvCxnSpPr>
        <p:spPr>
          <a:xfrm rot="16200000" flipH="1">
            <a:off x="7409180" y="981710"/>
            <a:ext cx="62865" cy="3474720"/>
          </a:xfrm>
          <a:prstGeom prst="bentConnector3">
            <a:avLst>
              <a:gd name="adj1" fmla="val -364187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pic>
        <p:nvPicPr>
          <p:cNvPr id="12" name="Imagem 36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oyYAX///8BAAAAAAAAAAAAAAAAAAAAAAAAAAAAAAAAAAAAAAAAAAAAAAACf39/AOvr6wPMzMwAwMD/AH9/fwAAAAAAAAAAAAAAAAD///8AAAAAACEAAAAYAAAAFAAAACgsAACxGwAAxEQAAF4n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178040" y="4501515"/>
            <a:ext cx="4000500" cy="189801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3" name="Conector: Angulado 42"/>
          <p:cNvCxnSpPr>
            <a:stCxn id="8" idx="3"/>
            <a:endCxn id="12" idx="3"/>
            <a:extLst>
              <a:ext uri="smNativeData">
                <pr:smNativeData xmlns:pr="smNativeData" xmlns="smNativeData" val="SMDATA_15_iRcjZRMAAAAlAAAADgAAAA0AAAAAkAAAAEgAAACQAAAASAAAAAAAAAAAAAAAAAAAAAEAAABQAAAAPfIHA889Bc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5lZ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ctVQB/f38A6+vrA8zMzADAwP8Af39/AAAAAAAAAAAAAAAAAAAAAAAAAAAAIQAAABgAAAAUAAAAxEQAAMkUAAB3RgAAhyEAABAAAAAmAAAACAAAAP//////////"/>
              </a:ext>
            </a:extLst>
          </p:cNvCxnSpPr>
          <p:nvPr/>
        </p:nvCxnSpPr>
        <p:spPr>
          <a:xfrm rot="10800000" flipV="1">
            <a:off x="11178540" y="3378835"/>
            <a:ext cx="276225" cy="2071370"/>
          </a:xfrm>
          <a:prstGeom prst="bentConnector3">
            <a:avLst>
              <a:gd name="adj1" fmla="val -82759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IEAABtRwAAjgoAABAAAAAmAAAACAAAAD0g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en-us" cap="all">
                <a:solidFill>
                  <a:srgbClr val="FFFEFF"/>
                </a:solidFill>
              </a:rPr>
              <a:t>Ingestão – CAMADA GOLD</a:t>
            </a:r>
            <a:endParaRPr lang="en-us" cap="all">
              <a:solidFill>
                <a:srgbClr val="FFFEFF"/>
              </a:solidFill>
            </a:endParaRPr>
          </a:p>
        </p:txBody>
      </p:sp>
      <p:sp>
        <p:nvSpPr>
          <p:cNvPr id="3" name="CaixaDeTexto 32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VRm0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xgAABMRAADKKAAAlhIAABAgAAAmAAAACAAAAP//////////"/>
              </a:ext>
            </a:extLst>
          </p:cNvSpPr>
          <p:nvPr/>
        </p:nvSpPr>
        <p:spPr>
          <a:xfrm>
            <a:off x="3982085" y="2775585"/>
            <a:ext cx="2648585" cy="245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DATA FACTORY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4" name="CaixaDeTexto 33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pQgAAAQPAAA0GgAAiBAAABAgAAAmAAAACAAAAP//////////"/>
              </a:ext>
            </a:extLst>
          </p:cNvSpPr>
          <p:nvPr/>
        </p:nvSpPr>
        <p:spPr>
          <a:xfrm>
            <a:off x="1405255" y="2440940"/>
            <a:ext cx="285432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02 - SILVER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5" name="CaixaDeTexto 37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VSoAAAcMAACgOgAAiw0AABAgAAAmAAAACAAAAP//////////"/>
              </a:ext>
            </a:extLst>
          </p:cNvSpPr>
          <p:nvPr/>
        </p:nvSpPr>
        <p:spPr>
          <a:xfrm>
            <a:off x="6881495" y="1955165"/>
            <a:ext cx="264858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DATABRICKS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sp>
        <p:nvSpPr>
          <p:cNvPr id="6" name="CaixaDeTexto 15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dzsAAKEZAADBSwAAJRsAABAgAAAmAAAACAAAAP//////////"/>
              </a:ext>
            </a:extLst>
          </p:cNvSpPr>
          <p:nvPr/>
        </p:nvSpPr>
        <p:spPr>
          <a:xfrm>
            <a:off x="9666605" y="4166235"/>
            <a:ext cx="2647950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000" b="1" cap="none">
                <a:solidFill>
                  <a:srgbClr val="132648"/>
                </a:solidFill>
              </a:rPr>
              <a:t>03 - GOLD</a:t>
            </a:r>
            <a:endParaRPr lang="pt-br" sz="1000" b="1" cap="none">
              <a:solidFill>
                <a:srgbClr val="132648"/>
              </a:solidFill>
            </a:endParaRPr>
          </a:p>
        </p:txBody>
      </p:sp>
      <p:pic>
        <p:nvPicPr>
          <p:cNvPr id="7" name="Imagem 5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BEyY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kDAACIEAAABBMAACY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2687320"/>
            <a:ext cx="2486025" cy="3676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m 7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C4WAABiEgAAISMAAPU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05530" y="2988310"/>
            <a:ext cx="2105025" cy="3019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m 9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CAgI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FwwAAAiHAAA3UkAAH8p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0" y="4573270"/>
            <a:ext cx="4145915" cy="21723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Imagem 11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OgkAADIDQAA/DcAAGsa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999480" y="2240280"/>
            <a:ext cx="3101340" cy="205422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1" name="Conector: Angulado 13"/>
          <p:cNvCxnSpPr>
            <a:stCxn id="7" idx="2"/>
            <a:endCxn id="8" idx="2"/>
            <a:extLst>
              <a:ext uri="smNativeData">
                <pr:smNativeData xmlns:pr="smNativeData" xmlns="smNativeData" val="SMDATA_15_iRcjZRMAAAAlAAAADgAAAA0AAAAAkAAAAEgAAACQAAAASAAAAAAAAAAAAAAAAgAAAAEAAABQAAAAowbTMHxEAs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XwsAAPUkAACoHAAAJicAABAAAAAmAAAACAAAAP//////////"/>
              </a:ext>
            </a:extLst>
          </p:cNvCxnSpPr>
          <p:nvPr/>
        </p:nvCxnSpPr>
        <p:spPr>
          <a:xfrm rot="16200000">
            <a:off x="3075305" y="4780915"/>
            <a:ext cx="356235" cy="2809875"/>
          </a:xfrm>
          <a:prstGeom prst="bentConnector3">
            <a:avLst>
              <a:gd name="adj1" fmla="val -64172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2" name="Conector: Angulado 16"/>
          <p:cNvCxnSpPr>
            <a:stCxn id="8" idx="3"/>
            <a:endCxn id="10" idx="1"/>
            <a:extLst>
              <a:ext uri="smNativeData">
                <pr:smNativeData xmlns:pr="smNativeData" xmlns="smNativeData" val="SMDATA_15_iRcjZRMAAAAlAAAADgAAAA0AAAAAkAAAAEgAAACQAAAASAAAAAAAAAAAAAAAAg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ISMAABkUAADoJAAAqxsAABAAAAAmAAAACAAAAP//////////"/>
              </a:ext>
            </a:extLst>
          </p:cNvCxnSpPr>
          <p:nvPr/>
        </p:nvCxnSpPr>
        <p:spPr>
          <a:xfrm flipV="1">
            <a:off x="5710555" y="3267075"/>
            <a:ext cx="288925" cy="12306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3" name="Conector: Angulado 19"/>
          <p:cNvCxnSpPr>
            <a:stCxn id="10" idx="2"/>
            <a:endCxn id="9" idx="1"/>
            <a:extLst>
              <a:ext uri="smNativeData">
                <pr:smNativeData xmlns:pr="smNativeData" xmlns="smNativeData" val="SMDATA_15_iRcjZRMAAAAlAAAADg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ci4AAGsaAABcMAAA0SIAABAAAAAmAAAACAAAAP//////////"/>
              </a:ext>
            </a:extLst>
          </p:cNvCxnSpPr>
          <p:nvPr/>
        </p:nvCxnSpPr>
        <p:spPr>
          <a:xfrm rot="16200000" flipH="1">
            <a:off x="7023100" y="4821555"/>
            <a:ext cx="1365250" cy="311150"/>
          </a:xfrm>
          <a:prstGeom prst="bentConnector2">
            <a:avLst/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iRcjZRMAAAAlAAAAZAAAAA0AAAAAkAAAAEgAAACQAAAASAAAAAAAAAAC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MAAFIEAABtRwAAjgoAABAAAAAmAAAACAAAAD0gAAAAAAAA"/>
              </a:ext>
            </a:extLst>
          </p:cNvSpPr>
          <p:nvPr>
            <p:ph type="title"/>
          </p:nvPr>
        </p:nvSpPr>
        <p:spPr>
          <a:xfrm>
            <a:off x="581025" y="702310"/>
            <a:ext cx="11029950" cy="10134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en-us" cap="all">
                <a:solidFill>
                  <a:srgbClr val="FFFEFF"/>
                </a:solidFill>
              </a:rPr>
              <a:t>FLUXO</a:t>
            </a:r>
            <a:endParaRPr lang="en-us" cap="all">
              <a:solidFill>
                <a:srgbClr val="FFFEFF"/>
              </a:solidFill>
            </a:endParaRPr>
          </a:p>
        </p:txBody>
      </p:sp>
      <p:sp>
        <p:nvSpPr>
          <p:cNvPr id="3" name="CaixaDeTexto 34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UgAAALwRAAD2EQAAcBMAABAgAAAmAAAACAAAAP//////////"/>
              </a:ext>
            </a:extLst>
          </p:cNvSpPr>
          <p:nvPr/>
        </p:nvSpPr>
        <p:spPr>
          <a:xfrm>
            <a:off x="52070" y="2882900"/>
            <a:ext cx="286766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200" b="1" cap="none">
                <a:solidFill>
                  <a:srgbClr val="132648"/>
                </a:solidFill>
              </a:rPr>
              <a:t>ADVENTUREWORKS</a:t>
            </a:r>
            <a:endParaRPr lang="pt-br" sz="1200" b="1" cap="none">
              <a:solidFill>
                <a:srgbClr val="132648"/>
              </a:solidFill>
            </a:endParaRPr>
          </a:p>
        </p:txBody>
      </p:sp>
      <p:pic>
        <p:nvPicPr>
          <p:cNvPr id="4" name="Imagem 7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IAAABwEwAAOw4AAIEg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" y="3159760"/>
            <a:ext cx="2200275" cy="21240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m 11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PsOAADPDwAAhBwAAB8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435225" y="2569845"/>
            <a:ext cx="2200275" cy="3139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14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NkbAAAJEAAA6igAABsj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526915" y="2606675"/>
            <a:ext cx="2124075" cy="31000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18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JQpAACpDwAAhzYAAJ0i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758940" y="2545715"/>
            <a:ext cx="2105025" cy="30810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aixaDeTexto 6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mhAAAPQNAADlGgAAqA8AABAgAAAmAAAACAAAAP//////////"/>
              </a:ext>
            </a:extLst>
          </p:cNvSpPr>
          <p:nvPr/>
        </p:nvSpPr>
        <p:spPr>
          <a:xfrm>
            <a:off x="2698750" y="2268220"/>
            <a:ext cx="16732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200" b="1" cap="none">
                <a:solidFill>
                  <a:srgbClr val="132648"/>
                </a:solidFill>
              </a:rPr>
              <a:t>CAMADA BRONZE</a:t>
            </a:r>
            <a:endParaRPr lang="pt-br" sz="1200" b="1" cap="none">
              <a:solidFill>
                <a:srgbClr val="132648"/>
              </a:solidFill>
            </a:endParaRPr>
          </a:p>
        </p:txBody>
      </p:sp>
      <p:sp>
        <p:nvSpPr>
          <p:cNvPr id="9" name="CaixaDeTexto 9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PB0AAPUNAACHJwAAqQ8AABAgAAAmAAAACAAAAP//////////"/>
              </a:ext>
            </a:extLst>
          </p:cNvSpPr>
          <p:nvPr/>
        </p:nvSpPr>
        <p:spPr>
          <a:xfrm>
            <a:off x="4752340" y="2268855"/>
            <a:ext cx="16732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200" b="1" cap="none">
                <a:solidFill>
                  <a:srgbClr val="132648"/>
                </a:solidFill>
              </a:rPr>
              <a:t>CAMADA SILVER</a:t>
            </a:r>
            <a:endParaRPr lang="pt-br" sz="1200" b="1" cap="none">
              <a:solidFill>
                <a:srgbClr val="132648"/>
              </a:solidFill>
            </a:endParaRPr>
          </a:p>
        </p:txBody>
      </p:sp>
      <p:sp>
        <p:nvSpPr>
          <p:cNvPr id="10" name="CaixaDeTexto 10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6CoAAPQNAAAzNQAAqA8AABAgAAAmAAAACAAAAP//////////"/>
              </a:ext>
            </a:extLst>
          </p:cNvSpPr>
          <p:nvPr/>
        </p:nvSpPr>
        <p:spPr>
          <a:xfrm>
            <a:off x="6974840" y="2268220"/>
            <a:ext cx="16732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200" b="1" cap="none">
                <a:solidFill>
                  <a:srgbClr val="132648"/>
                </a:solidFill>
              </a:rPr>
              <a:t>CAMADA GOLD</a:t>
            </a:r>
            <a:endParaRPr lang="pt-br" sz="1200" b="1" cap="none">
              <a:solidFill>
                <a:srgbClr val="132648"/>
              </a:solidFill>
            </a:endParaRPr>
          </a:p>
        </p:txBody>
      </p:sp>
      <p:pic>
        <p:nvPicPr>
          <p:cNvPr id="11" name="Imagem 13"/>
          <p:cNvPicPr>
            <a:picLocks noChangeAspect="1"/>
            <a:extLst>
              <a:ext uri="smNativeData">
                <pr:smNativeData xmlns:pr="smNativeData" xmlns="smNativeData" val="SMDATA_17_iRcjZRMAAAAlAAAAEQAAAC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Ic2AACIEgAAqkkAAJgf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863965" y="3012440"/>
            <a:ext cx="3110865" cy="2123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CaixaDeTexto 15"/>
          <p:cNvSpPr>
            <a:extLst>
              <a:ext uri="smNativeData">
                <pr:smNativeData xmlns:pr="smNativeData" xmlns="smNativeData" val="SMDATA_15_iRcjZRMAAAAlAAAAZAAAAE0AAAAAkAAAAEgAAACQAAAASAAAAAAAAAAAAAAAAAAAAAEAAABQAAAAAAAAAAAA4D8AAAAAAADgPwAAAAAAAOA/AAAAAAAA4D8AAAAAAADgPwAAAAAAAOA/AAAAAAAA4D8AAAAAAADgPwAAAAAAAOA/AAAAAAAA4D8CAAAAjAAAAAAAAAAAAAAAGjJg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VT4AAOIQAACfSAAAlhIAABAgAAAmAAAACAAAAP//////////"/>
              </a:ext>
            </a:extLst>
          </p:cNvSpPr>
          <p:nvPr/>
        </p:nvSpPr>
        <p:spPr>
          <a:xfrm>
            <a:off x="10132695" y="2744470"/>
            <a:ext cx="167259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1200" b="1" cap="none">
                <a:solidFill>
                  <a:srgbClr val="132648"/>
                </a:solidFill>
              </a:rPr>
              <a:t>MODELO</a:t>
            </a:r>
            <a:endParaRPr lang="pt-br" sz="1200" b="1" cap="none">
              <a:solidFill>
                <a:srgbClr val="132648"/>
              </a:solidFill>
            </a:endParaRPr>
          </a:p>
        </p:txBody>
      </p:sp>
      <p:cxnSp>
        <p:nvCxnSpPr>
          <p:cNvPr id="13" name="Conector: Angulado 20"/>
          <p:cNvCxnSpPr>
            <a:extLst>
              <a:ext uri="smNativeData">
                <pr:smNativeData xmlns:pr="smNativeData" xmlns="smNativeData" val="SMDATA_15_iRcjZRMAAAAlAAAADgAAAA0AAAAAkAAAAEgAAACQAAAASAAAAAAAAAAAAAAAAAAAAAEAAABQAAAAtvgUAOOZAE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0AYAALEgAAAZFQAATyMAABAAAAAmAAAACAAAAP//////////"/>
              </a:ext>
            </a:extLst>
          </p:cNvCxnSpPr>
          <p:nvPr/>
        </p:nvCxnSpPr>
        <p:spPr>
          <a:xfrm rot="16200000" flipH="1">
            <a:off x="2055495" y="4366260"/>
            <a:ext cx="425450" cy="2322195"/>
          </a:xfrm>
          <a:prstGeom prst="bentConnector3">
            <a:avLst>
              <a:gd name="adj1" fmla="val 153757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4" name="Conector: Angulado 23"/>
          <p:cNvCxnSpPr>
            <a:extLst>
              <a:ext uri="smNativeData">
                <pr:smNativeData xmlns:pr="smNativeData" xmlns="smNativeData" val="SMDATA_15_iRcjZRMAAAAlAAAADgAAAA0AAAAAkAAAAEgAAACQAAAASAAAAAAAAAAAAAAAAgAAAAEAAABQAAAAz9ptF5qdac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MxYAAEMjAADVIgAARiMAABAAAAAmAAAACAAAAP//////////"/>
              </a:ext>
            </a:extLst>
          </p:cNvCxnSpPr>
          <p:nvPr/>
        </p:nvCxnSpPr>
        <p:spPr>
          <a:xfrm rot="5400000" flipH="1" flipV="1">
            <a:off x="4634230" y="4706620"/>
            <a:ext cx="1905" cy="2053590"/>
          </a:xfrm>
          <a:prstGeom prst="bentConnector3">
            <a:avLst>
              <a:gd name="adj1" fmla="val -10196253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5" name="Conector: Angulado 27"/>
          <p:cNvCxnSpPr>
            <a:extLst>
              <a:ext uri="smNativeData">
                <pr:smNativeData xmlns:pr="smNativeData" xmlns="smNativeData" val="SMDATA_15_iRcjZRMAAAAlAAAADgAAAA0AAAAAkAAAAEgAAACQAAAASAAAAAAAAAAAAAAAAgAAAAEAAABQAAAAtRX7y+7JGs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CSQAANciAAC0MQAAVSMAABAAAAAmAAAACAAAAP//////////"/>
              </a:ext>
            </a:extLst>
          </p:cNvCxnSpPr>
          <p:nvPr/>
        </p:nvCxnSpPr>
        <p:spPr>
          <a:xfrm rot="5400000" flipH="1" flipV="1">
            <a:off x="6928485" y="4592955"/>
            <a:ext cx="80010" cy="2221865"/>
          </a:xfrm>
          <a:prstGeom prst="bentConnector3">
            <a:avLst>
              <a:gd name="adj1" fmla="val -284860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6" name="Conector: Angulado 29"/>
          <p:cNvCxnSpPr>
            <a:extLst>
              <a:ext uri="smNativeData">
                <pr:smNativeData xmlns:pr="smNativeData" xmlns="smNativeData" val="SMDATA_15_iRcjZRMAAAAlAAAADgAAAA0AAAAAkAAAAEgAAACQAAAASAAAAAAAAAAAAAAAAgAAAAEAAABQAAAAtRX7y+7JGs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ctVQAU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BctVQB/f38AAAAAA8zMzADAwP8Af39/AAAAAAAAAAAAAAAAAAAAAAAAAAAAIQAAABgAAAAUAAAAzjIAANEiAAB5QAAATyMAABAAAAAmAAAACAAAAP//////////"/>
              </a:ext>
            </a:extLst>
          </p:cNvCxnSpPr>
          <p:nvPr/>
        </p:nvCxnSpPr>
        <p:spPr>
          <a:xfrm rot="5400000" flipH="1" flipV="1">
            <a:off x="9329420" y="4589145"/>
            <a:ext cx="80010" cy="2221865"/>
          </a:xfrm>
          <a:prstGeom prst="bentConnector3">
            <a:avLst>
              <a:gd name="adj1" fmla="val -284860"/>
            </a:avLst>
          </a:prstGeom>
          <a:noFill/>
          <a:ln w="12700" cap="flat" cmpd="sng" algn="ctr">
            <a:solidFill>
              <a:srgbClr val="172D55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Presentation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3D3D3D"/>
        </a:dk2>
        <a:lt2>
          <a:srgbClr val="EBEBEB"/>
        </a:lt2>
        <a:accent1>
          <a:srgbClr val="1A3260"/>
        </a:accent1>
        <a:accent2>
          <a:srgbClr val="4590B8"/>
        </a:accent2>
        <a:accent3>
          <a:srgbClr val="45CBE8"/>
        </a:accent3>
        <a:accent4>
          <a:srgbClr val="969FA7"/>
        </a:accent4>
        <a:accent5>
          <a:srgbClr val="A2C777"/>
        </a:accent5>
        <a:accent6>
          <a:srgbClr val="42955F"/>
        </a:accent6>
        <a:hlink>
          <a:srgbClr val="828282"/>
        </a:hlink>
        <a:folHlink>
          <a:srgbClr val="A5A5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subject/>
  <dc:creator>Paulo Katsuo Katayama Junior</dc:creator>
  <cp:keywords/>
  <dc:description/>
  <cp:lastModifiedBy>Cristiane</cp:lastModifiedBy>
  <cp:revision>0</cp:revision>
  <dcterms:created xsi:type="dcterms:W3CDTF">2023-05-07T17:08:38Z</dcterms:created>
  <dcterms:modified xsi:type="dcterms:W3CDTF">2023-10-08T20:56:41Z</dcterms:modified>
</cp:coreProperties>
</file>