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C1B13-690D-464F-A4EE-19585DD9D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FFDCE-F988-4675-92B6-C26D47A66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2C683-3CD9-42DD-A308-A4F60FE4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35C9E-F00E-4761-932C-E8BB8FDB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41BD0-B5FA-49C8-BB0B-46A1A2EA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58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605FA-751E-4EC7-9EF2-66BE9E2E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9BAC09-00E8-4A0E-AAEB-8F632FD4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7130C-AAB7-4793-8460-93BAF0DB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6E247-3132-4766-B5BC-97173231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7D66E-27D1-48CF-B1DF-FFDB4AE1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0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5B272-7969-4363-BB73-9FC0D0810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778637-A593-4D53-BFED-515D6B53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F5D4E-CD17-43AD-8C3A-08BA09B6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5D27B-6A1B-4A27-A853-98E85EA4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3805C-1D6B-4DA3-B75A-59AF6CBA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5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4A77B-B9F1-4B71-95DA-E0EC0170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CF108-978D-4ACB-AB7E-73F30694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69DB-D3F2-4296-951F-726303AB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DD65A-C1D5-4793-BB13-2851D61E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4F41B-6765-4C4C-825A-3366A583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2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39B7B-7886-4677-8E3E-68F38452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D2E87B-5E26-44B9-8BD3-608C01519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3F31B-7D3E-4115-BE2C-6AB3BFB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41E90D-852E-4BCD-83FF-76009B76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93033-75CF-42C1-9317-23ED6616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3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B71C4-8B08-45DB-9E58-216967A7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89892-8322-4910-B81D-ADC0933E0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0D5E6-D377-420E-8CE3-87AC21F06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34860A-491D-473C-89F6-3688DA75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ABBE59-CA5D-4E8D-948C-A375E34D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CB9BB-B38A-4A1E-B07B-E1FBFA3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0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780C8-F4C4-43C7-BBAA-8BD0A1F4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1AAB1-52AF-411E-A730-05FC6C46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D4F386-AA4A-4D29-96D1-C85CD8824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F2FAA4-192E-41A0-9AB9-76C6752E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ACBFE9-3C98-4FD7-85E5-3424AFBB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0C19D7-208F-41F1-88FD-1EFC0985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072DFF-FCAA-4FB1-A384-6F73F4C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392B4F-1308-44EB-91C2-20062A35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0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5F0A1-67C7-4F66-983B-48E57100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2794A6-2560-42E3-A64C-85DB2E0D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B41123-090D-4639-A3CB-4B546612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A2FDED-CCD1-41BE-BF84-17B88F14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A64349-0FE7-437A-AAF0-F9FB06A9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4CEFF7-634C-4EC1-8A46-D84EFE9D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5606E2-5D00-484F-99FB-50E8D74C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42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3C653-F121-4243-9537-1535880C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3DF41-0521-4FC8-B27C-A5F817439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6DD115-267B-4F61-8D51-453ABD66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2B28F3-3786-4432-83B3-E85CA587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99C4F-48C5-4799-B4F1-9CF33106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E5DB6-5BAA-45EA-8EAF-AD3BB29B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8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483BE-006E-459D-9031-F584DD73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D90B33-D6EA-44C7-9FE3-CBA4EA8B9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C43C5-DDB1-452F-A5BA-415B0A6A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44827-F00B-48A3-9FB8-88C98F29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693D85-DBCD-45A2-BDF4-A38B58D6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437A91-6356-480A-92F1-B8BEE5DC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8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C7351F-FFF6-47AF-BAB8-3033AFD9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D8FCE-A8D1-4B2E-83D0-A9C5951B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F9F644-8401-4A09-8AA9-65749007A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1605-A3C8-445B-951E-0F83C9C987F4}" type="datetimeFigureOut">
              <a:rPr lang="pt-BR" smtClean="0"/>
              <a:t>07/12/2019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C14548-A2AA-44BC-8D8C-65326971A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CD96FD-E9E2-4C06-9468-F436A38AE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42E3-0926-425D-B161-9FBE79FEA7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92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636D3-2BF5-43F9-9C9A-613AAFD45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A76AE-B1D2-4D96-BB95-998E25A94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562BB55-DA65-4E09-903E-99BD244BF7A9}"/>
              </a:ext>
            </a:extLst>
          </p:cNvPr>
          <p:cNvSpPr/>
          <p:nvPr/>
        </p:nvSpPr>
        <p:spPr>
          <a:xfrm>
            <a:off x="1041990" y="318978"/>
            <a:ext cx="2658139" cy="26847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60198DD-CAE0-4548-9063-C7B413A8873B}"/>
              </a:ext>
            </a:extLst>
          </p:cNvPr>
          <p:cNvSpPr/>
          <p:nvPr/>
        </p:nvSpPr>
        <p:spPr>
          <a:xfrm>
            <a:off x="1041990" y="3639881"/>
            <a:ext cx="2658139" cy="26847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BBA8383-3E81-439E-9587-0BFB73558F7D}"/>
              </a:ext>
            </a:extLst>
          </p:cNvPr>
          <p:cNvSpPr/>
          <p:nvPr/>
        </p:nvSpPr>
        <p:spPr>
          <a:xfrm>
            <a:off x="7658985" y="418215"/>
            <a:ext cx="2658139" cy="26847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E423C39-2C04-4187-A1C2-70243C6ABEC6}"/>
              </a:ext>
            </a:extLst>
          </p:cNvPr>
          <p:cNvSpPr/>
          <p:nvPr/>
        </p:nvSpPr>
        <p:spPr>
          <a:xfrm>
            <a:off x="7658984" y="3639881"/>
            <a:ext cx="2658139" cy="26847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34C040B-F626-425C-9598-0701CB170A59}"/>
              </a:ext>
            </a:extLst>
          </p:cNvPr>
          <p:cNvCxnSpPr>
            <a:stCxn id="4" idx="5"/>
            <a:endCxn id="7" idx="2"/>
          </p:cNvCxnSpPr>
          <p:nvPr/>
        </p:nvCxnSpPr>
        <p:spPr>
          <a:xfrm>
            <a:off x="3310854" y="2610530"/>
            <a:ext cx="4348130" cy="237171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12151CE-ACA2-49D7-AA62-9A6B05625A64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700129" y="1661338"/>
            <a:ext cx="3958856" cy="992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D3D5904-1E9F-4664-B2F2-EAEAFABD3754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371060" y="3003698"/>
            <a:ext cx="0" cy="63618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5EE47-8C00-440D-9CBD-2613509CD158}"/>
              </a:ext>
            </a:extLst>
          </p:cNvPr>
          <p:cNvSpPr txBox="1"/>
          <p:nvPr/>
        </p:nvSpPr>
        <p:spPr>
          <a:xfrm>
            <a:off x="1499191" y="1073888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D0B3BF-7133-4FA6-9552-E03C02AA2A57}"/>
              </a:ext>
            </a:extLst>
          </p:cNvPr>
          <p:cNvSpPr txBox="1"/>
          <p:nvPr/>
        </p:nvSpPr>
        <p:spPr>
          <a:xfrm>
            <a:off x="1499191" y="4311505"/>
            <a:ext cx="169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Módulo de Localização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63D3CF-C068-4762-B434-86BC96699033}"/>
              </a:ext>
            </a:extLst>
          </p:cNvPr>
          <p:cNvSpPr txBox="1"/>
          <p:nvPr/>
        </p:nvSpPr>
        <p:spPr>
          <a:xfrm>
            <a:off x="8142765" y="1015007"/>
            <a:ext cx="1894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Interface de Aquisição/Vínculo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74A24C-BA64-47C1-B5F7-D6E0801C5F6E}"/>
              </a:ext>
            </a:extLst>
          </p:cNvPr>
          <p:cNvSpPr txBox="1"/>
          <p:nvPr/>
        </p:nvSpPr>
        <p:spPr>
          <a:xfrm>
            <a:off x="8033479" y="4311504"/>
            <a:ext cx="200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Módulo de ‘Autoatendimento’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5B9A2A-F285-4E71-A871-0FB6D133773B}"/>
              </a:ext>
            </a:extLst>
          </p:cNvPr>
          <p:cNvSpPr txBox="1"/>
          <p:nvPr/>
        </p:nvSpPr>
        <p:spPr>
          <a:xfrm>
            <a:off x="1499191" y="2236863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FUNCIONAL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CC9442-A551-422E-B16E-64C56327B8D9}"/>
              </a:ext>
            </a:extLst>
          </p:cNvPr>
          <p:cNvSpPr txBox="1"/>
          <p:nvPr/>
        </p:nvSpPr>
        <p:spPr>
          <a:xfrm>
            <a:off x="8142765" y="2258130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FUNCIONAL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1FDD4A-DE33-4698-A46E-1F024264F744}"/>
              </a:ext>
            </a:extLst>
          </p:cNvPr>
          <p:cNvSpPr txBox="1"/>
          <p:nvPr/>
        </p:nvSpPr>
        <p:spPr>
          <a:xfrm>
            <a:off x="1525771" y="5409353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SIMULADO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9DBA98-F9E2-4A42-9B22-502550A1ECED}"/>
              </a:ext>
            </a:extLst>
          </p:cNvPr>
          <p:cNvSpPr txBox="1"/>
          <p:nvPr/>
        </p:nvSpPr>
        <p:spPr>
          <a:xfrm>
            <a:off x="8142765" y="5409353"/>
            <a:ext cx="16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SIMULADO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7516034-FC33-447D-9CA9-20C3E38B19D1}"/>
              </a:ext>
            </a:extLst>
          </p:cNvPr>
          <p:cNvSpPr txBox="1"/>
          <p:nvPr/>
        </p:nvSpPr>
        <p:spPr>
          <a:xfrm>
            <a:off x="5103628" y="1073888"/>
            <a:ext cx="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A1F951-C1FE-4476-BA6F-9D294F7D9713}"/>
              </a:ext>
            </a:extLst>
          </p:cNvPr>
          <p:cNvSpPr txBox="1"/>
          <p:nvPr/>
        </p:nvSpPr>
        <p:spPr>
          <a:xfrm>
            <a:off x="5307418" y="3357230"/>
            <a:ext cx="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0538D94-7F98-48C6-AC23-16F7E41139A9}"/>
              </a:ext>
            </a:extLst>
          </p:cNvPr>
          <p:cNvSpPr txBox="1"/>
          <p:nvPr/>
        </p:nvSpPr>
        <p:spPr>
          <a:xfrm>
            <a:off x="2468818" y="3133082"/>
            <a:ext cx="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872109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Mônica</dc:creator>
  <cp:lastModifiedBy>Mônica</cp:lastModifiedBy>
  <cp:revision>3</cp:revision>
  <dcterms:created xsi:type="dcterms:W3CDTF">2019-12-07T14:23:36Z</dcterms:created>
  <dcterms:modified xsi:type="dcterms:W3CDTF">2019-12-07T14:39:40Z</dcterms:modified>
</cp:coreProperties>
</file>