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0080625" cy="567055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C4BE671-2E4C-4601-9FB7-71962C5BCDD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9BE7D3E-3972-4566-A42E-D1830E705BB2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BA46065-EE06-451B-B72B-8FFFFD09CCD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A37766F-C5FC-4DA4-9420-AFCEFF67E4F9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FF3C83B4-34EE-4763-8AEC-D26F7B6815ED}" type="slidenum">
              <a:t>‹nº›</a:t>
            </a:fld>
            <a:endParaRPr lang="pt-BR" sz="1400" b="0" i="0" u="none" strike="noStrike" kern="1200" cap="none">
              <a:ln>
                <a:noFill/>
              </a:ln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697599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D4444D3-60CA-4ACF-A144-2014ECD7BE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2DC4C0E-0396-4F68-9307-AC90FD32258D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B7C63DDD-909E-4954-AAB0-033481C34F5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3F63D7-7B74-4725-B7DA-7B6C97A5B5C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32BF06-D319-49C8-92C0-F2BF5645960D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270490-4CDB-42AD-83B9-C48E2F2EF42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5E2C017-66EC-4EB7-9C02-B377B088066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516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pt-BR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477AC1-5BE9-4666-A1ED-3A9157C3A47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35355B5-E02D-4EEC-BFF4-CF26085CD7A1}" type="slidenum">
              <a:t>1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98EE8F3-252D-42A4-8F60-31A2951F933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890F65E-FF57-4F94-9FCE-042D2AC1CD5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89E3EA-A890-4214-A966-E81C63DB9A4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EF5EB45-D392-4A11-B6AD-25C5286103A4}" type="slidenum">
              <a:t>2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9112B36-AA39-4EA0-B1CE-6DC315CD0BB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48889E4-4994-4D3E-B7CF-8C82BC4CBF1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A9B3F-1CBC-4964-B0B2-09F6B1EBE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A34BAD-D82F-41FE-AC77-5460CE22B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B816BA-8289-4013-86F4-813CEAC29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FADB9E-0D2F-4B08-BFFC-3B9624C8E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75334F-E2A0-462F-8B5F-674B7768B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8B9167-1240-46E2-8D4B-AE4F5D20E92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57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98F94-6566-4265-9EB8-352B4CB91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D83F45-CFF9-45CF-A7A8-8196C2953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740AD3-6E6E-4BBF-85C8-0DD866E29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6197B4-D6F2-4C44-B6C6-6B9A9643E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B9D91F-CA2B-4BDA-9E47-6FBD90F8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2609AB-34F6-4C90-A9BF-DAECBDB96F91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99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0F0960-08B2-41E7-AF09-AD6CA0B39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78212A-01DB-4204-8CAE-E7F06512F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1FB68A-6460-45F8-B7EA-919F2C571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D8E4CD-F935-4D11-ADB0-CACF89623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725828-F4D6-4279-9DBC-A168B81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C9C861-25FF-464C-B1DB-B27B3577128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9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2C834-8E0A-44F7-AED5-8C24113D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67D54D-98B9-4301-89DD-E24922F70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7C55A6-DF5B-4D54-818A-540F2A9C2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1B5BC6-B848-4A22-B71D-AADE6B001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DBAA61-448F-4A76-8118-DD7D0E97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ECECA6-6421-4FF7-80B9-AD186C8394C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39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4B3B40-4695-4113-92DA-94550D7F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77BFFC-2F80-4DBA-8E26-D7251CA5C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DC2B0E-F880-413A-88EB-3247C390E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CAABE1-EB74-46DD-904B-4102710C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4E0AE3-1B3F-4CB2-AAD9-5011CF10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1CCA7ED-E590-4511-A7DF-3C2BC54C2A6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0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23C43-6719-4450-B2BE-633D3E1CF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E6D8AD-B89B-40A3-83F1-8B738B93E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133184-CD79-4C78-8505-E0AE7B14C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0C72BE-FBB7-41BC-BF94-021602767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289FAA-26CF-4B30-87A0-6883D49F2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CF5312-C473-4023-8689-19B39E258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E6B07C-DC8C-4E1E-9A7D-F104C4894A66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223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6875B-AEC8-4E8B-B147-1DC09020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1E3600-3899-413B-AC53-EDE95CCBB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8A917B-5C6F-41C4-9CB2-5B5C52529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64DEA9-6A91-462A-B48B-C4EAC39B6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8B5154A-A0AA-49BA-8A38-957DFB8D3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E7E63AC-0157-4F05-956D-E5F836096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FB19C7E-68E5-4752-9CF5-F55B99EE0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B55D2FB-002E-49FA-9A58-C02E55DF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810E2B-89A2-4D25-A8B2-69EAB19DF52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79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ED514-5E34-40C7-92E9-FF4FD67BE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B57D2D-E29F-4784-9233-19E8D9AD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DB1741-2757-4938-A4AB-4E6890544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0A830F-258C-4CE7-A6C6-2CF94E8D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E319B7-49CC-48A8-BAD3-C6DC2604586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7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B426751-AA7D-4A6A-92ED-A574705F3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678D04D-1C80-48B1-9D5C-59F1BEC12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086FEF-4560-490E-8A93-F0EA6472A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1E2130-F80C-4EEE-83FC-ECC7A9DEEC2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61143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1268E-6C42-4E34-94A4-0A1570A4A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EF7191-CA99-4306-879D-7FB5612D3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A7EDA6-CAB7-40B7-AB00-72073E9DB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87C0F8-892F-4759-A7F1-2798EE791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CAA312-E820-4F36-89C0-B530A3D2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171797-A1CF-4AC2-975E-27573383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B032173-AB56-4C71-AFF7-F34F01B6F321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119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EC876-92FD-45CB-89B2-E83B5959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63E339C-BB96-4D2E-AC79-D5130264CE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900F97-FA71-4753-8987-A539163FD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9D44E6-A6D9-416D-8456-229225C38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685DF9-1713-4815-BE6A-1A067DAE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749EFB-93ED-47E3-8512-1270E5C5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E78F4A-60CB-49FB-A536-402627D84FA1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56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F8D17E3-603E-4F19-9150-13E43F5EF6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40D994-1102-461D-B7BF-088FCCEB4A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5431BA-0275-420D-846E-339F581DA8A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D169E6-36E9-49ED-B9BC-917A0123C1F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6E469B-453A-406F-B116-0714EBA8BC9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EB1DF537-44A1-41A0-A3CC-0F7117B64885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pt-BR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pt-B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6518E-26E3-40D1-B41F-D5ED35052A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05B492-768A-4F7B-AC59-012337809D5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>
            <a:extLst>
              <a:ext uri="{FF2B5EF4-FFF2-40B4-BE49-F238E27FC236}">
                <a16:creationId xmlns:a16="http://schemas.microsoft.com/office/drawing/2014/main" id="{CAE09FD0-924E-4FEE-BE18-9D220D7A689C}"/>
              </a:ext>
            </a:extLst>
          </p:cNvPr>
          <p:cNvSpPr/>
          <p:nvPr/>
        </p:nvSpPr>
        <p:spPr>
          <a:xfrm>
            <a:off x="893587" y="3383280"/>
            <a:ext cx="2322203" cy="136872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">
            <a:extLst>
              <a:ext uri="{FF2B5EF4-FFF2-40B4-BE49-F238E27FC236}">
                <a16:creationId xmlns:a16="http://schemas.microsoft.com/office/drawing/2014/main" id="{D46737CD-C133-4904-8DF8-6D4B3988BF43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 l="14777" t="10945" r="3117" b="32122"/>
          <a:stretch>
            <a:fillRect/>
          </a:stretch>
        </p:blipFill>
        <p:spPr>
          <a:xfrm>
            <a:off x="6983999" y="503999"/>
            <a:ext cx="2769480" cy="1440000"/>
          </a:xfr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22E77E1-1516-4BE0-850A-D8926C1B21CA}"/>
              </a:ext>
            </a:extLst>
          </p:cNvPr>
          <p:cNvSpPr txBox="1"/>
          <p:nvPr/>
        </p:nvSpPr>
        <p:spPr>
          <a:xfrm>
            <a:off x="7776000" y="72000"/>
            <a:ext cx="172800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 cap="none">
                <a:ln>
                  <a:noFill/>
                </a:ln>
                <a:latin typeface="Liberation Sans" pitchFamily="18"/>
                <a:ea typeface="WenQuanYi Micro Hei" pitchFamily="2"/>
                <a:cs typeface="Lohit Devanagari" pitchFamily="2"/>
              </a:rPr>
              <a:t>Equipamento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730C58A5-1665-44A5-9612-05C46A42197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l="8465" t="6581" r="13644" b="23566"/>
          <a:stretch>
            <a:fillRect/>
          </a:stretch>
        </p:blipFill>
        <p:spPr>
          <a:xfrm rot="5397000">
            <a:off x="4228153" y="335739"/>
            <a:ext cx="1624319" cy="19425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E615BDE-CEFF-4D1F-9EF4-9A3DF15DF287}"/>
              </a:ext>
            </a:extLst>
          </p:cNvPr>
          <p:cNvSpPr txBox="1"/>
          <p:nvPr/>
        </p:nvSpPr>
        <p:spPr>
          <a:xfrm>
            <a:off x="4788312" y="157679"/>
            <a:ext cx="503999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 cap="none" dirty="0">
                <a:ln>
                  <a:noFill/>
                </a:ln>
                <a:latin typeface="Liberation Sans" pitchFamily="18"/>
                <a:ea typeface="WenQuanYi Micro Hei" pitchFamily="2"/>
                <a:cs typeface="Lohit Devanagari" pitchFamily="2"/>
              </a:rPr>
              <a:t>Kit</a:t>
            </a:r>
          </a:p>
        </p:txBody>
      </p:sp>
      <p:pic>
        <p:nvPicPr>
          <p:cNvPr id="6" name="">
            <a:extLst>
              <a:ext uri="{FF2B5EF4-FFF2-40B4-BE49-F238E27FC236}">
                <a16:creationId xmlns:a16="http://schemas.microsoft.com/office/drawing/2014/main" id="{2920DA7B-03A5-472E-BAED-7E79EAE25CA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374660" y="575641"/>
            <a:ext cx="952200" cy="12664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A98323A-9F6D-4D4A-9D93-D6083EB23CCE}"/>
              </a:ext>
            </a:extLst>
          </p:cNvPr>
          <p:cNvSpPr txBox="1"/>
          <p:nvPr/>
        </p:nvSpPr>
        <p:spPr>
          <a:xfrm>
            <a:off x="1346760" y="157679"/>
            <a:ext cx="1007999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 cap="none" dirty="0">
                <a:ln>
                  <a:noFill/>
                </a:ln>
                <a:latin typeface="Liberation Sans" pitchFamily="18"/>
                <a:ea typeface="WenQuanYi Micro Hei" pitchFamily="2"/>
                <a:cs typeface="Lohit Devanagari" pitchFamily="2"/>
              </a:rPr>
              <a:t>Usuário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A1DFDEE-B6C4-49BC-9E21-6A81906217C2}"/>
              </a:ext>
            </a:extLst>
          </p:cNvPr>
          <p:cNvSpPr txBox="1"/>
          <p:nvPr/>
        </p:nvSpPr>
        <p:spPr>
          <a:xfrm>
            <a:off x="4043746" y="2209456"/>
            <a:ext cx="2040793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pt-BR" b="0" i="0" u="none" strike="noStrike" kern="1200" cap="none" dirty="0">
                <a:ln>
                  <a:noFill/>
                </a:ln>
                <a:latin typeface="Liberation Sans" pitchFamily="18"/>
                <a:ea typeface="WenQuanYi Micro Hei" pitchFamily="2"/>
                <a:cs typeface="Lohit Devanagari" pitchFamily="2"/>
              </a:rPr>
              <a:t>Código de Barras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DBFD919-B4C0-4F4A-A36D-2DC9F73FE8CE}"/>
              </a:ext>
            </a:extLst>
          </p:cNvPr>
          <p:cNvSpPr txBox="1"/>
          <p:nvPr/>
        </p:nvSpPr>
        <p:spPr>
          <a:xfrm>
            <a:off x="6983999" y="2088000"/>
            <a:ext cx="3011760" cy="930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pt-BR" sz="1800" b="0" i="0" u="none" strike="noStrike" kern="1200" cap="none" dirty="0">
                <a:ln>
                  <a:noFill/>
                </a:ln>
                <a:latin typeface="Liberation Sans" pitchFamily="18"/>
                <a:ea typeface="WenQuanYi Micro Hei" pitchFamily="2"/>
                <a:cs typeface="Lohit Devanagari" pitchFamily="2"/>
              </a:rPr>
              <a:t>Patrimônio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pt-BR" sz="1800" b="0" i="0" u="none" strike="noStrike" kern="1200" cap="none" dirty="0">
                <a:ln>
                  <a:noFill/>
                </a:ln>
                <a:latin typeface="Liberation Sans" pitchFamily="18"/>
                <a:ea typeface="WenQuanYi Micro Hei" pitchFamily="2"/>
                <a:cs typeface="Lohit Devanagari" pitchFamily="2"/>
              </a:rPr>
              <a:t>Código de Barras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pt-BR" sz="1800" b="0" i="0" u="none" strike="noStrike" kern="1200" cap="none" dirty="0">
                <a:ln>
                  <a:noFill/>
                </a:ln>
                <a:latin typeface="Liberation Sans" pitchFamily="18"/>
                <a:ea typeface="WenQuanYi Micro Hei" pitchFamily="2"/>
                <a:cs typeface="Lohit Devanagari" pitchFamily="2"/>
              </a:rPr>
              <a:t>Módulo de GPS NEO-GM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1BD6D916-962F-4CD7-8C8B-1A5C7792D9B9}"/>
              </a:ext>
            </a:extLst>
          </p:cNvPr>
          <p:cNvCxnSpPr>
            <a:cxnSpLocks/>
          </p:cNvCxnSpPr>
          <p:nvPr/>
        </p:nvCxnSpPr>
        <p:spPr>
          <a:xfrm flipH="1">
            <a:off x="1789921" y="2637433"/>
            <a:ext cx="2676" cy="715607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1B3F239-1F56-4391-9D33-AB0DB3D6FB37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3215790" y="2565792"/>
            <a:ext cx="1848353" cy="787248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E2F12458-8018-41DF-8297-DB7462DB880C}"/>
              </a:ext>
            </a:extLst>
          </p:cNvPr>
          <p:cNvCxnSpPr>
            <a:cxnSpLocks/>
          </p:cNvCxnSpPr>
          <p:nvPr/>
        </p:nvCxnSpPr>
        <p:spPr>
          <a:xfrm flipH="1">
            <a:off x="3288479" y="2894204"/>
            <a:ext cx="3552149" cy="997858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">
            <a:extLst>
              <a:ext uri="{FF2B5EF4-FFF2-40B4-BE49-F238E27FC236}">
                <a16:creationId xmlns:a16="http://schemas.microsoft.com/office/drawing/2014/main" id="{00B92892-B7D6-41BF-A158-417F91788EF8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927542" y="3502800"/>
            <a:ext cx="1389239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">
            <a:extLst>
              <a:ext uri="{FF2B5EF4-FFF2-40B4-BE49-F238E27FC236}">
                <a16:creationId xmlns:a16="http://schemas.microsoft.com/office/drawing/2014/main" id="{2930A598-0037-404A-B276-53ACB2077F0B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 l="21039" t="5254" r="26331" b="5279"/>
          <a:stretch>
            <a:fillRect/>
          </a:stretch>
        </p:blipFill>
        <p:spPr>
          <a:xfrm>
            <a:off x="2406465" y="3481469"/>
            <a:ext cx="719640" cy="12236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31ED3388-D476-49A6-853C-D5A0852A9A9B}"/>
              </a:ext>
            </a:extLst>
          </p:cNvPr>
          <p:cNvCxnSpPr>
            <a:cxnSpLocks/>
          </p:cNvCxnSpPr>
          <p:nvPr/>
        </p:nvCxnSpPr>
        <p:spPr>
          <a:xfrm flipV="1">
            <a:off x="3397096" y="4126524"/>
            <a:ext cx="4185442" cy="9395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">
            <a:extLst>
              <a:ext uri="{FF2B5EF4-FFF2-40B4-BE49-F238E27FC236}">
                <a16:creationId xmlns:a16="http://schemas.microsoft.com/office/drawing/2014/main" id="{C34DAD23-32D0-4EAF-98D3-4934F292D42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 l="57134" t="8457" r="5002" b="9506"/>
          <a:stretch>
            <a:fillRect/>
          </a:stretch>
        </p:blipFill>
        <p:spPr>
          <a:xfrm>
            <a:off x="7922880" y="3240000"/>
            <a:ext cx="1653119" cy="187164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A395FB93-B20D-45FD-A867-8A0DA13CB85F}"/>
              </a:ext>
            </a:extLst>
          </p:cNvPr>
          <p:cNvSpPr txBox="1"/>
          <p:nvPr/>
        </p:nvSpPr>
        <p:spPr>
          <a:xfrm>
            <a:off x="1034291" y="4769912"/>
            <a:ext cx="2040793" cy="887251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pt-BR" b="0" i="0" u="none" strike="noStrike" kern="1200" cap="none" dirty="0">
                <a:ln>
                  <a:noFill/>
                </a:ln>
                <a:latin typeface="Liberation Sans" pitchFamily="18"/>
                <a:ea typeface="WenQuanYi Micro Hei" pitchFamily="2"/>
                <a:cs typeface="Lohit Devanagari" pitchFamily="2"/>
              </a:rPr>
              <a:t>Leitor [Celular]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pt-BR" b="0" i="0" u="none" strike="noStrike" kern="1200" cap="none" dirty="0">
                <a:ln>
                  <a:noFill/>
                </a:ln>
                <a:latin typeface="Liberation Sans" pitchFamily="18"/>
                <a:ea typeface="WenQuanYi Micro Hei" pitchFamily="2"/>
                <a:cs typeface="Lohit Devanagari" pitchFamily="2"/>
              </a:rPr>
              <a:t>Código de Barras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pt-BR" b="0" i="0" u="none" strike="noStrike" kern="1200" cap="none" dirty="0">
                <a:ln>
                  <a:noFill/>
                </a:ln>
                <a:latin typeface="Liberation Sans" pitchFamily="18"/>
                <a:ea typeface="WenQuanYi Micro Hei" pitchFamily="2"/>
                <a:cs typeface="Lohit Devanagari" pitchFamily="2"/>
              </a:rPr>
              <a:t>QR </a:t>
            </a:r>
            <a:r>
              <a:rPr lang="pt-BR" b="0" i="0" u="none" strike="noStrike" kern="1200" cap="none" dirty="0" err="1">
                <a:ln>
                  <a:noFill/>
                </a:ln>
                <a:latin typeface="Liberation Sans" pitchFamily="18"/>
                <a:ea typeface="WenQuanYi Micro Hei" pitchFamily="2"/>
                <a:cs typeface="Lohit Devanagari" pitchFamily="2"/>
              </a:rPr>
              <a:t>Code</a:t>
            </a:r>
            <a:endParaRPr lang="pt-BR" b="0" i="0" u="none" strike="noStrike" kern="1200" cap="none" dirty="0">
              <a:ln>
                <a:noFill/>
              </a:ln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EF3F287-E985-437F-941C-726B50B2FA35}"/>
              </a:ext>
            </a:extLst>
          </p:cNvPr>
          <p:cNvSpPr txBox="1"/>
          <p:nvPr/>
        </p:nvSpPr>
        <p:spPr>
          <a:xfrm>
            <a:off x="7805217" y="5155232"/>
            <a:ext cx="1888443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pt-BR" sz="1800" b="0" i="0" u="none" strike="noStrike" kern="1200" cap="none" dirty="0">
                <a:ln>
                  <a:noFill/>
                </a:ln>
                <a:latin typeface="Liberation Sans" pitchFamily="18"/>
                <a:ea typeface="WenQuanYi Micro Hei" pitchFamily="2"/>
                <a:cs typeface="Lohit Devanagari" pitchFamily="2"/>
              </a:rPr>
              <a:t>Banco de Dados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2BDAB3E-78CD-4445-9AE4-075DEE346EEA}"/>
              </a:ext>
            </a:extLst>
          </p:cNvPr>
          <p:cNvSpPr txBox="1"/>
          <p:nvPr/>
        </p:nvSpPr>
        <p:spPr>
          <a:xfrm>
            <a:off x="784511" y="1940310"/>
            <a:ext cx="2604472" cy="62179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pt-BR" dirty="0">
                <a:latin typeface="Liberation Sans" pitchFamily="18"/>
                <a:ea typeface="WenQuanYi Micro Hei" pitchFamily="2"/>
                <a:cs typeface="Lohit Devanagari" pitchFamily="2"/>
              </a:rPr>
              <a:t>ID UFES (Cód. Barras)</a:t>
            </a:r>
            <a:endParaRPr lang="pt-BR" sz="1800" b="0" i="0" u="none" strike="noStrike" kern="1200" cap="none" dirty="0">
              <a:ln>
                <a:noFill/>
              </a:ln>
              <a:latin typeface="Liberation Sans" pitchFamily="18"/>
              <a:ea typeface="WenQuanYi Micro Hei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pt-BR" dirty="0">
                <a:latin typeface="Liberation Sans" pitchFamily="18"/>
                <a:ea typeface="WenQuanYi Micro Hei" pitchFamily="2"/>
                <a:cs typeface="Lohit Devanagari" pitchFamily="2"/>
              </a:rPr>
              <a:t>ID RU (RFID)</a:t>
            </a:r>
            <a:endParaRPr lang="pt-BR" sz="1800" b="0" i="0" u="none" strike="noStrike" kern="1200" cap="none" dirty="0">
              <a:ln>
                <a:noFill/>
              </a:ln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68439639-DD97-442F-B787-6A6AA3E3182E}"/>
              </a:ext>
            </a:extLst>
          </p:cNvPr>
          <p:cNvSpPr txBox="1"/>
          <p:nvPr/>
        </p:nvSpPr>
        <p:spPr>
          <a:xfrm>
            <a:off x="621977" y="348227"/>
            <a:ext cx="1823810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pt-BR" dirty="0" err="1">
                <a:latin typeface="Liberation Sans" pitchFamily="18"/>
                <a:ea typeface="WenQuanYi Micro Hei" pitchFamily="2"/>
                <a:cs typeface="Lohit Devanagari" pitchFamily="2"/>
              </a:rPr>
              <a:t>Scan</a:t>
            </a:r>
            <a:r>
              <a:rPr lang="pt-BR" dirty="0">
                <a:latin typeface="Liberation Sans" pitchFamily="18"/>
                <a:ea typeface="WenQuanYi Micro Hei" pitchFamily="2"/>
                <a:cs typeface="Lohit Devanagari" pitchFamily="2"/>
              </a:rPr>
              <a:t> </a:t>
            </a:r>
            <a:r>
              <a:rPr lang="pt-BR" dirty="0" err="1">
                <a:latin typeface="Liberation Sans" pitchFamily="18"/>
                <a:ea typeface="WenQuanYi Micro Hei" pitchFamily="2"/>
                <a:cs typeface="Lohit Devanagari" pitchFamily="2"/>
              </a:rPr>
              <a:t>User</a:t>
            </a:r>
            <a:r>
              <a:rPr lang="pt-BR" dirty="0">
                <a:latin typeface="Liberation Sans" pitchFamily="18"/>
                <a:ea typeface="WenQuanYi Micro Hei" pitchFamily="2"/>
                <a:cs typeface="Lohit Devanagari" pitchFamily="2"/>
              </a:rPr>
              <a:t> </a:t>
            </a:r>
            <a:r>
              <a:rPr lang="pt-BR" dirty="0" err="1">
                <a:latin typeface="Liberation Sans" pitchFamily="18"/>
                <a:ea typeface="WenQuanYi Micro Hei" pitchFamily="2"/>
                <a:cs typeface="Lohit Devanagari" pitchFamily="2"/>
              </a:rPr>
              <a:t>Card</a:t>
            </a:r>
            <a:endParaRPr lang="pt-BR" b="0" i="0" u="none" strike="noStrike" kern="1200" cap="none" dirty="0">
              <a:ln>
                <a:noFill/>
              </a:ln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B6D8046-871F-4C86-A629-A8638F9092CF}"/>
              </a:ext>
            </a:extLst>
          </p:cNvPr>
          <p:cNvSpPr/>
          <p:nvPr/>
        </p:nvSpPr>
        <p:spPr>
          <a:xfrm>
            <a:off x="410962" y="1266091"/>
            <a:ext cx="2543908" cy="1137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D4011DE0-A4EA-4316-81AC-F6E596A6DAA0}"/>
              </a:ext>
            </a:extLst>
          </p:cNvPr>
          <p:cNvCxnSpPr>
            <a:stCxn id="13" idx="2"/>
          </p:cNvCxnSpPr>
          <p:nvPr/>
        </p:nvCxnSpPr>
        <p:spPr>
          <a:xfrm>
            <a:off x="1533882" y="704563"/>
            <a:ext cx="0" cy="4677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3AE8FCF9-089B-41AD-879A-E13137B4E9F2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445787" y="526395"/>
            <a:ext cx="2967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0B08D946-556A-486E-A973-96A087B7C653}"/>
              </a:ext>
            </a:extLst>
          </p:cNvPr>
          <p:cNvCxnSpPr/>
          <p:nvPr/>
        </p:nvCxnSpPr>
        <p:spPr>
          <a:xfrm flipH="1">
            <a:off x="5800001" y="1359769"/>
            <a:ext cx="1582616" cy="1066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AF9CD4AD-AB12-4F12-A45B-91028B7120CE}"/>
              </a:ext>
            </a:extLst>
          </p:cNvPr>
          <p:cNvCxnSpPr>
            <a:cxnSpLocks/>
          </p:cNvCxnSpPr>
          <p:nvPr/>
        </p:nvCxnSpPr>
        <p:spPr>
          <a:xfrm>
            <a:off x="7354556" y="1366101"/>
            <a:ext cx="1569887" cy="10316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16B6ED79-7AE0-4E12-A30C-6CBDA03FABA8}"/>
              </a:ext>
            </a:extLst>
          </p:cNvPr>
          <p:cNvSpPr txBox="1"/>
          <p:nvPr/>
        </p:nvSpPr>
        <p:spPr>
          <a:xfrm>
            <a:off x="1755616" y="763824"/>
            <a:ext cx="1477562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pt-BR" b="0" i="0" u="none" strike="noStrike" kern="1200" cap="none" dirty="0">
                <a:ln>
                  <a:noFill/>
                </a:ln>
                <a:latin typeface="Liberation Sans" pitchFamily="18"/>
                <a:ea typeface="WenQuanYi Micro Hei" pitchFamily="2"/>
                <a:cs typeface="Lohit Devanagari" pitchFamily="2"/>
              </a:rPr>
              <a:t>Consulto BD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FAD2C4E8-37C4-4E96-9070-951510755342}"/>
              </a:ext>
            </a:extLst>
          </p:cNvPr>
          <p:cNvSpPr txBox="1"/>
          <p:nvPr/>
        </p:nvSpPr>
        <p:spPr>
          <a:xfrm>
            <a:off x="3562750" y="182371"/>
            <a:ext cx="1477562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pt-BR" b="0" i="0" u="none" strike="noStrike" kern="1200" cap="none" dirty="0">
                <a:ln>
                  <a:noFill/>
                </a:ln>
                <a:latin typeface="Liberation Sans" pitchFamily="18"/>
                <a:ea typeface="WenQuanYi Micro Hei" pitchFamily="2"/>
                <a:cs typeface="Lohit Devanagari" pitchFamily="2"/>
              </a:rPr>
              <a:t>Consulto BD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50BBD447-EE85-4C36-8F8A-8E6AB8BDA366}"/>
              </a:ext>
            </a:extLst>
          </p:cNvPr>
          <p:cNvSpPr/>
          <p:nvPr/>
        </p:nvSpPr>
        <p:spPr>
          <a:xfrm>
            <a:off x="621977" y="1406769"/>
            <a:ext cx="911905" cy="808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32EF2A36-E132-4AB5-9F90-223D1E5CEFB7}"/>
              </a:ext>
            </a:extLst>
          </p:cNvPr>
          <p:cNvSpPr/>
          <p:nvPr/>
        </p:nvSpPr>
        <p:spPr>
          <a:xfrm>
            <a:off x="1862873" y="1406769"/>
            <a:ext cx="911905" cy="808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3DB46D95-2149-462E-B424-BA9647A710AD}"/>
              </a:ext>
            </a:extLst>
          </p:cNvPr>
          <p:cNvSpPr/>
          <p:nvPr/>
        </p:nvSpPr>
        <p:spPr>
          <a:xfrm>
            <a:off x="5853802" y="152641"/>
            <a:ext cx="2543908" cy="1137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5759BE75-D2C8-4049-BE1E-F4A4931583C8}"/>
              </a:ext>
            </a:extLst>
          </p:cNvPr>
          <p:cNvSpPr/>
          <p:nvPr/>
        </p:nvSpPr>
        <p:spPr>
          <a:xfrm>
            <a:off x="6064817" y="293319"/>
            <a:ext cx="911905" cy="808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0E2EDFA1-6A51-4168-998E-625EE543F97B}"/>
              </a:ext>
            </a:extLst>
          </p:cNvPr>
          <p:cNvSpPr/>
          <p:nvPr/>
        </p:nvSpPr>
        <p:spPr>
          <a:xfrm>
            <a:off x="7305713" y="293319"/>
            <a:ext cx="911905" cy="808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A0582BEA-7E09-4A1E-87E8-9CA44D0646B0}"/>
              </a:ext>
            </a:extLst>
          </p:cNvPr>
          <p:cNvSpPr/>
          <p:nvPr/>
        </p:nvSpPr>
        <p:spPr>
          <a:xfrm>
            <a:off x="3842482" y="2555521"/>
            <a:ext cx="2543908" cy="1137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A169C789-2BCE-43EF-B832-792B89152F1D}"/>
              </a:ext>
            </a:extLst>
          </p:cNvPr>
          <p:cNvSpPr/>
          <p:nvPr/>
        </p:nvSpPr>
        <p:spPr>
          <a:xfrm>
            <a:off x="3991843" y="2696199"/>
            <a:ext cx="911905" cy="808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308AAD6A-D1A2-4744-952B-BC8AA0026B75}"/>
              </a:ext>
            </a:extLst>
          </p:cNvPr>
          <p:cNvSpPr/>
          <p:nvPr/>
        </p:nvSpPr>
        <p:spPr>
          <a:xfrm>
            <a:off x="5232739" y="2696199"/>
            <a:ext cx="911905" cy="808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9C76EDE9-B7B1-497E-94F8-5EE407715401}"/>
              </a:ext>
            </a:extLst>
          </p:cNvPr>
          <p:cNvSpPr/>
          <p:nvPr/>
        </p:nvSpPr>
        <p:spPr>
          <a:xfrm>
            <a:off x="7354556" y="2555521"/>
            <a:ext cx="2543908" cy="1137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23E596FC-0A04-4968-81B1-27E9F96BFA0D}"/>
              </a:ext>
            </a:extLst>
          </p:cNvPr>
          <p:cNvSpPr/>
          <p:nvPr/>
        </p:nvSpPr>
        <p:spPr>
          <a:xfrm>
            <a:off x="7565571" y="2696199"/>
            <a:ext cx="911905" cy="808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DD5C9A1-6626-4957-AFD2-6D8408DF086A}"/>
              </a:ext>
            </a:extLst>
          </p:cNvPr>
          <p:cNvSpPr/>
          <p:nvPr/>
        </p:nvSpPr>
        <p:spPr>
          <a:xfrm>
            <a:off x="8806467" y="2696199"/>
            <a:ext cx="911905" cy="808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884FFD31-104C-4E1D-A303-D1B6C9637175}"/>
              </a:ext>
            </a:extLst>
          </p:cNvPr>
          <p:cNvSpPr txBox="1"/>
          <p:nvPr/>
        </p:nvSpPr>
        <p:spPr>
          <a:xfrm>
            <a:off x="757124" y="1656492"/>
            <a:ext cx="669135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pt-BR" dirty="0" err="1">
                <a:latin typeface="Liberation Sans" pitchFamily="18"/>
                <a:ea typeface="WenQuanYi Micro Hei" pitchFamily="2"/>
                <a:cs typeface="Lohit Devanagari" pitchFamily="2"/>
              </a:rPr>
              <a:t>User</a:t>
            </a:r>
            <a:endParaRPr lang="pt-BR" b="0" i="0" u="none" strike="noStrike" kern="1200" cap="none" dirty="0">
              <a:ln>
                <a:noFill/>
              </a:ln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50409729-DA1D-405B-ACB1-9B809D3DBAD8}"/>
              </a:ext>
            </a:extLst>
          </p:cNvPr>
          <p:cNvSpPr txBox="1"/>
          <p:nvPr/>
        </p:nvSpPr>
        <p:spPr>
          <a:xfrm>
            <a:off x="6171307" y="519597"/>
            <a:ext cx="669135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pt-BR" dirty="0" err="1">
                <a:latin typeface="Liberation Sans" pitchFamily="18"/>
                <a:ea typeface="WenQuanYi Micro Hei" pitchFamily="2"/>
                <a:cs typeface="Lohit Devanagari" pitchFamily="2"/>
              </a:rPr>
              <a:t>User</a:t>
            </a:r>
            <a:endParaRPr lang="pt-BR" b="0" i="0" u="none" strike="noStrike" kern="1200" cap="none" dirty="0">
              <a:ln>
                <a:noFill/>
              </a:ln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3DE5C18B-D060-477D-99D5-ADFFB38960F8}"/>
              </a:ext>
            </a:extLst>
          </p:cNvPr>
          <p:cNvSpPr txBox="1"/>
          <p:nvPr/>
        </p:nvSpPr>
        <p:spPr>
          <a:xfrm>
            <a:off x="4113227" y="2922477"/>
            <a:ext cx="669135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pt-BR" dirty="0" err="1">
                <a:latin typeface="Liberation Sans" pitchFamily="18"/>
                <a:ea typeface="WenQuanYi Micro Hei" pitchFamily="2"/>
                <a:cs typeface="Lohit Devanagari" pitchFamily="2"/>
              </a:rPr>
              <a:t>User</a:t>
            </a:r>
            <a:endParaRPr lang="pt-BR" b="0" i="0" u="none" strike="noStrike" kern="1200" cap="none" dirty="0">
              <a:ln>
                <a:noFill/>
              </a:ln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4FA51936-BCDA-4A8D-A10E-B8625E523577}"/>
              </a:ext>
            </a:extLst>
          </p:cNvPr>
          <p:cNvSpPr txBox="1"/>
          <p:nvPr/>
        </p:nvSpPr>
        <p:spPr>
          <a:xfrm>
            <a:off x="7615852" y="2945922"/>
            <a:ext cx="861624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pt-BR" dirty="0" err="1">
                <a:latin typeface="Liberation Sans" pitchFamily="18"/>
                <a:ea typeface="WenQuanYi Micro Hei" pitchFamily="2"/>
                <a:cs typeface="Lohit Devanagari" pitchFamily="2"/>
              </a:rPr>
              <a:t>User</a:t>
            </a:r>
            <a:r>
              <a:rPr lang="pt-BR" dirty="0">
                <a:latin typeface="Liberation Sans" pitchFamily="18"/>
                <a:ea typeface="WenQuanYi Micro Hei" pitchFamily="2"/>
                <a:cs typeface="Lohit Devanagari" pitchFamily="2"/>
              </a:rPr>
              <a:t> 2</a:t>
            </a:r>
            <a:endParaRPr lang="pt-BR" b="0" i="0" u="none" strike="noStrike" kern="1200" cap="none" dirty="0">
              <a:ln>
                <a:noFill/>
              </a:ln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sp>
        <p:nvSpPr>
          <p:cNvPr id="57" name="Sinal de Multiplicação 56">
            <a:extLst>
              <a:ext uri="{FF2B5EF4-FFF2-40B4-BE49-F238E27FC236}">
                <a16:creationId xmlns:a16="http://schemas.microsoft.com/office/drawing/2014/main" id="{BB312CF9-161E-4D5B-8047-9AC92D96D087}"/>
              </a:ext>
            </a:extLst>
          </p:cNvPr>
          <p:cNvSpPr/>
          <p:nvPr/>
        </p:nvSpPr>
        <p:spPr>
          <a:xfrm>
            <a:off x="1363810" y="1528644"/>
            <a:ext cx="669135" cy="65295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CCB270E-F95D-4B09-9B77-A0E7AB0EAC8D}"/>
              </a:ext>
            </a:extLst>
          </p:cNvPr>
          <p:cNvSpPr txBox="1"/>
          <p:nvPr/>
        </p:nvSpPr>
        <p:spPr>
          <a:xfrm>
            <a:off x="1905983" y="1487570"/>
            <a:ext cx="911905" cy="621793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pt-BR" b="0" i="0" u="none" strike="noStrike" kern="1200" cap="none" dirty="0" err="1">
                <a:ln>
                  <a:noFill/>
                </a:ln>
                <a:latin typeface="Liberation Sans" pitchFamily="18"/>
                <a:ea typeface="WenQuanYi Micro Hei" pitchFamily="2"/>
                <a:cs typeface="Lohit Devanagari" pitchFamily="2"/>
              </a:rPr>
              <a:t>Equip</a:t>
            </a:r>
            <a:r>
              <a:rPr lang="pt-BR" b="0" i="0" u="none" strike="noStrike" kern="1200" cap="none" dirty="0">
                <a:ln>
                  <a:noFill/>
                </a:ln>
                <a:latin typeface="Liberation Sans" pitchFamily="18"/>
                <a:ea typeface="WenQuanYi Micro Hei" pitchFamily="2"/>
                <a:cs typeface="Lohit Devanagari" pitchFamily="2"/>
              </a:rPr>
              <a:t>. </a:t>
            </a:r>
            <a:r>
              <a:rPr lang="pt-BR" dirty="0">
                <a:latin typeface="Liberation Sans" pitchFamily="18"/>
                <a:ea typeface="WenQuanYi Micro Hei" pitchFamily="2"/>
                <a:cs typeface="Lohit Devanagari" pitchFamily="2"/>
              </a:rPr>
              <a:t>o</a:t>
            </a:r>
            <a:r>
              <a:rPr lang="pt-BR" b="0" i="0" u="none" strike="noStrike" kern="1200" cap="none" dirty="0">
                <a:ln>
                  <a:noFill/>
                </a:ln>
                <a:latin typeface="Liberation Sans" pitchFamily="18"/>
                <a:ea typeface="WenQuanYi Micro Hei" pitchFamily="2"/>
                <a:cs typeface="Lohit Devanagari" pitchFamily="2"/>
              </a:rPr>
              <a:t>u Kit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BAE80D58-2AF3-4227-84AB-6D2D1B0560DE}"/>
              </a:ext>
            </a:extLst>
          </p:cNvPr>
          <p:cNvSpPr txBox="1"/>
          <p:nvPr/>
        </p:nvSpPr>
        <p:spPr>
          <a:xfrm>
            <a:off x="-59443" y="2447579"/>
            <a:ext cx="3484717" cy="887251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285750" marR="0" lvl="0" indent="-28575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pt-BR" dirty="0">
                <a:latin typeface="Liberation Sans" pitchFamily="18"/>
                <a:ea typeface="WenQuanYi Micro Hei" pitchFamily="2"/>
                <a:cs typeface="Lohit Devanagari" pitchFamily="2"/>
              </a:rPr>
              <a:t>Clicar para quebrar o vínculo</a:t>
            </a:r>
          </a:p>
          <a:p>
            <a:pPr marL="285750" marR="0" lvl="0" indent="-28575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pt-BR" dirty="0">
                <a:latin typeface="Liberation Sans" pitchFamily="18"/>
                <a:ea typeface="WenQuanYi Micro Hei" pitchFamily="2"/>
                <a:cs typeface="Lohit Devanagari" pitchFamily="2"/>
              </a:rPr>
              <a:t>Possibilidade de Quebra Automática de Vínculo</a:t>
            </a:r>
            <a:endParaRPr lang="pt-BR" b="0" i="0" u="none" strike="noStrike" kern="1200" cap="none" dirty="0">
              <a:ln>
                <a:noFill/>
              </a:ln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ED902E64-FB10-4DA4-9081-C7ABE472A794}"/>
              </a:ext>
            </a:extLst>
          </p:cNvPr>
          <p:cNvSpPr txBox="1"/>
          <p:nvPr/>
        </p:nvSpPr>
        <p:spPr>
          <a:xfrm>
            <a:off x="7485727" y="219514"/>
            <a:ext cx="911905" cy="975673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pt-BR" sz="6000" b="0" i="0" u="none" strike="noStrike" kern="1200" cap="none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WenQuanYi Micro Hei" pitchFamily="2"/>
                <a:cs typeface="Lohit Devanagari" pitchFamily="2"/>
              </a:rPr>
              <a:t>?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AE14E924-5D18-411A-9B5D-1C801FC6BD16}"/>
              </a:ext>
            </a:extLst>
          </p:cNvPr>
          <p:cNvSpPr txBox="1"/>
          <p:nvPr/>
        </p:nvSpPr>
        <p:spPr>
          <a:xfrm>
            <a:off x="8407665" y="121411"/>
            <a:ext cx="1303181" cy="1152708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pt-BR" dirty="0">
                <a:latin typeface="Liberation Sans" pitchFamily="18"/>
                <a:ea typeface="WenQuanYi Micro Hei" pitchFamily="2"/>
                <a:cs typeface="Lohit Devanagari" pitchFamily="2"/>
              </a:rPr>
              <a:t>Aguardar </a:t>
            </a:r>
            <a:r>
              <a:rPr lang="pt-BR" dirty="0" err="1">
                <a:latin typeface="Liberation Sans" pitchFamily="18"/>
                <a:ea typeface="WenQuanYi Micro Hei" pitchFamily="2"/>
                <a:cs typeface="Lohit Devanagari" pitchFamily="2"/>
              </a:rPr>
              <a:t>Scan</a:t>
            </a:r>
            <a:r>
              <a:rPr lang="pt-BR" dirty="0">
                <a:latin typeface="Liberation Sans" pitchFamily="18"/>
                <a:ea typeface="WenQuanYi Micro Hei" pitchFamily="2"/>
                <a:cs typeface="Lohit Devanagari" pitchFamily="2"/>
              </a:rPr>
              <a:t> </a:t>
            </a:r>
            <a:r>
              <a:rPr lang="pt-BR" dirty="0" err="1">
                <a:latin typeface="Liberation Sans" pitchFamily="18"/>
                <a:ea typeface="WenQuanYi Micro Hei" pitchFamily="2"/>
                <a:cs typeface="Lohit Devanagari" pitchFamily="2"/>
              </a:rPr>
              <a:t>Equip</a:t>
            </a:r>
            <a:r>
              <a:rPr lang="pt-BR" dirty="0">
                <a:latin typeface="Liberation Sans" pitchFamily="18"/>
                <a:ea typeface="WenQuanYi Micro Hei" pitchFamily="2"/>
                <a:cs typeface="Lohit Devanagari" pitchFamily="2"/>
              </a:rPr>
              <a:t>. ou Kit</a:t>
            </a:r>
            <a:endParaRPr lang="pt-BR" b="0" i="0" u="none" strike="noStrike" kern="1200" cap="none" dirty="0">
              <a:ln>
                <a:noFill/>
              </a:ln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CA20E5C2-2187-41B8-8A9D-368FDB9AF4E9}"/>
              </a:ext>
            </a:extLst>
          </p:cNvPr>
          <p:cNvSpPr txBox="1"/>
          <p:nvPr/>
        </p:nvSpPr>
        <p:spPr>
          <a:xfrm>
            <a:off x="4592395" y="1467948"/>
            <a:ext cx="2055028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pt-BR" b="0" i="0" u="none" strike="noStrike" kern="1200" cap="none" dirty="0" err="1">
                <a:ln>
                  <a:noFill/>
                </a:ln>
                <a:latin typeface="Liberation Sans" pitchFamily="18"/>
                <a:ea typeface="WenQuanYi Micro Hei" pitchFamily="2"/>
                <a:cs typeface="Lohit Devanagari" pitchFamily="2"/>
              </a:rPr>
              <a:t>Equip</a:t>
            </a:r>
            <a:r>
              <a:rPr lang="pt-BR" b="0" i="0" u="none" strike="noStrike" kern="1200" cap="none" dirty="0">
                <a:ln>
                  <a:noFill/>
                </a:ln>
                <a:latin typeface="Liberation Sans" pitchFamily="18"/>
                <a:ea typeface="WenQuanYi Micro Hei" pitchFamily="2"/>
                <a:cs typeface="Lohit Devanagari" pitchFamily="2"/>
              </a:rPr>
              <a:t>. ou Kit Livre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273C55FB-C1BB-4E8D-90B1-846D405D2EF4}"/>
              </a:ext>
            </a:extLst>
          </p:cNvPr>
          <p:cNvSpPr txBox="1"/>
          <p:nvPr/>
        </p:nvSpPr>
        <p:spPr>
          <a:xfrm>
            <a:off x="8214066" y="1467948"/>
            <a:ext cx="1774191" cy="621793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pt-BR" b="0" i="0" u="none" strike="noStrike" kern="1200" cap="none" dirty="0" err="1">
                <a:ln>
                  <a:noFill/>
                </a:ln>
                <a:latin typeface="Liberation Sans" pitchFamily="18"/>
                <a:ea typeface="WenQuanYi Micro Hei" pitchFamily="2"/>
                <a:cs typeface="Lohit Devanagari" pitchFamily="2"/>
              </a:rPr>
              <a:t>Equip</a:t>
            </a:r>
            <a:r>
              <a:rPr lang="pt-BR" b="0" i="0" u="none" strike="noStrike" kern="1200" cap="none" dirty="0">
                <a:ln>
                  <a:noFill/>
                </a:ln>
                <a:latin typeface="Liberation Sans" pitchFamily="18"/>
                <a:ea typeface="WenQuanYi Micro Hei" pitchFamily="2"/>
                <a:cs typeface="Lohit Devanagari" pitchFamily="2"/>
              </a:rPr>
              <a:t>. ou Kit Ocupado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E7416E20-C5A1-4FF7-8C7E-AAA264A63AE2}"/>
              </a:ext>
            </a:extLst>
          </p:cNvPr>
          <p:cNvSpPr txBox="1"/>
          <p:nvPr/>
        </p:nvSpPr>
        <p:spPr>
          <a:xfrm>
            <a:off x="4313723" y="3821612"/>
            <a:ext cx="1439025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pt-BR" b="0" i="0" u="none" strike="noStrike" kern="1200" cap="none" dirty="0">
                <a:ln>
                  <a:noFill/>
                </a:ln>
                <a:latin typeface="Liberation Sans" pitchFamily="18"/>
                <a:ea typeface="WenQuanYi Micro Hei" pitchFamily="2"/>
                <a:cs typeface="Lohit Devanagari" pitchFamily="2"/>
              </a:rPr>
              <a:t>Cria Vínculo</a:t>
            </a:r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11A9F9BA-0063-488B-BBE8-E05FB85D9C8E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>
            <a:off x="4903748" y="3100646"/>
            <a:ext cx="32899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4EB452E7-CBB3-447B-99AA-573F74EBA5DB}"/>
              </a:ext>
            </a:extLst>
          </p:cNvPr>
          <p:cNvSpPr txBox="1"/>
          <p:nvPr/>
        </p:nvSpPr>
        <p:spPr>
          <a:xfrm>
            <a:off x="5296795" y="2789748"/>
            <a:ext cx="911905" cy="621793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pt-BR" b="0" i="0" u="none" strike="noStrike" kern="1200" cap="none" dirty="0" err="1">
                <a:ln>
                  <a:noFill/>
                </a:ln>
                <a:latin typeface="Liberation Sans" pitchFamily="18"/>
                <a:ea typeface="WenQuanYi Micro Hei" pitchFamily="2"/>
                <a:cs typeface="Lohit Devanagari" pitchFamily="2"/>
              </a:rPr>
              <a:t>Equip</a:t>
            </a:r>
            <a:r>
              <a:rPr lang="pt-BR" b="0" i="0" u="none" strike="noStrike" kern="1200" cap="none" dirty="0">
                <a:ln>
                  <a:noFill/>
                </a:ln>
                <a:latin typeface="Liberation Sans" pitchFamily="18"/>
                <a:ea typeface="WenQuanYi Micro Hei" pitchFamily="2"/>
                <a:cs typeface="Lohit Devanagari" pitchFamily="2"/>
              </a:rPr>
              <a:t>. </a:t>
            </a:r>
            <a:r>
              <a:rPr lang="pt-BR" dirty="0">
                <a:latin typeface="Liberation Sans" pitchFamily="18"/>
                <a:ea typeface="WenQuanYi Micro Hei" pitchFamily="2"/>
                <a:cs typeface="Lohit Devanagari" pitchFamily="2"/>
              </a:rPr>
              <a:t>o</a:t>
            </a:r>
            <a:r>
              <a:rPr lang="pt-BR" b="0" i="0" u="none" strike="noStrike" kern="1200" cap="none" dirty="0">
                <a:ln>
                  <a:noFill/>
                </a:ln>
                <a:latin typeface="Liberation Sans" pitchFamily="18"/>
                <a:ea typeface="WenQuanYi Micro Hei" pitchFamily="2"/>
                <a:cs typeface="Lohit Devanagari" pitchFamily="2"/>
              </a:rPr>
              <a:t>u Kit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0993D409-C6CC-4CAA-9305-62DD4807A8A9}"/>
              </a:ext>
            </a:extLst>
          </p:cNvPr>
          <p:cNvSpPr txBox="1"/>
          <p:nvPr/>
        </p:nvSpPr>
        <p:spPr>
          <a:xfrm>
            <a:off x="8830727" y="2813193"/>
            <a:ext cx="911905" cy="621793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pt-BR" b="0" i="0" u="none" strike="noStrike" kern="1200" cap="none" dirty="0" err="1">
                <a:ln>
                  <a:noFill/>
                </a:ln>
                <a:latin typeface="Liberation Sans" pitchFamily="18"/>
                <a:ea typeface="WenQuanYi Micro Hei" pitchFamily="2"/>
                <a:cs typeface="Lohit Devanagari" pitchFamily="2"/>
              </a:rPr>
              <a:t>Equip</a:t>
            </a:r>
            <a:r>
              <a:rPr lang="pt-BR" b="0" i="0" u="none" strike="noStrike" kern="1200" cap="none" dirty="0">
                <a:ln>
                  <a:noFill/>
                </a:ln>
                <a:latin typeface="Liberation Sans" pitchFamily="18"/>
                <a:ea typeface="WenQuanYi Micro Hei" pitchFamily="2"/>
                <a:cs typeface="Lohit Devanagari" pitchFamily="2"/>
              </a:rPr>
              <a:t>. </a:t>
            </a:r>
            <a:r>
              <a:rPr lang="pt-BR" dirty="0">
                <a:latin typeface="Liberation Sans" pitchFamily="18"/>
                <a:ea typeface="WenQuanYi Micro Hei" pitchFamily="2"/>
                <a:cs typeface="Lohit Devanagari" pitchFamily="2"/>
              </a:rPr>
              <a:t>o</a:t>
            </a:r>
            <a:r>
              <a:rPr lang="pt-BR" b="0" i="0" u="none" strike="noStrike" kern="1200" cap="none" dirty="0">
                <a:ln>
                  <a:noFill/>
                </a:ln>
                <a:latin typeface="Liberation Sans" pitchFamily="18"/>
                <a:ea typeface="WenQuanYi Micro Hei" pitchFamily="2"/>
                <a:cs typeface="Lohit Devanagari" pitchFamily="2"/>
              </a:rPr>
              <a:t>u Kit</a:t>
            </a:r>
          </a:p>
        </p:txBody>
      </p: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26D4227A-0DF8-41D0-B5CD-88398EC631B7}"/>
              </a:ext>
            </a:extLst>
          </p:cNvPr>
          <p:cNvCxnSpPr/>
          <p:nvPr/>
        </p:nvCxnSpPr>
        <p:spPr>
          <a:xfrm>
            <a:off x="8462014" y="3124089"/>
            <a:ext cx="32899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8642DB4E-0947-412A-AEE1-3515A8DFEF31}"/>
              </a:ext>
            </a:extLst>
          </p:cNvPr>
          <p:cNvSpPr txBox="1"/>
          <p:nvPr/>
        </p:nvSpPr>
        <p:spPr>
          <a:xfrm>
            <a:off x="7761665" y="3809653"/>
            <a:ext cx="1774191" cy="621793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pt-BR" dirty="0">
                <a:latin typeface="Liberation Sans" pitchFamily="18"/>
                <a:ea typeface="WenQuanYi Micro Hei" pitchFamily="2"/>
                <a:cs typeface="Lohit Devanagari" pitchFamily="2"/>
              </a:rPr>
              <a:t>Mostra o Vínculo Ativo</a:t>
            </a:r>
            <a:endParaRPr lang="pt-BR" b="0" i="0" u="none" strike="noStrike" kern="1200" cap="none" dirty="0">
              <a:ln>
                <a:noFill/>
              </a:ln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58845664"/>
      </p:ext>
    </p:extLst>
  </p:cSld>
  <p:clrMapOvr>
    <a:masterClrMapping/>
  </p:clrMapOvr>
</p:sld>
</file>

<file path=ppt/theme/theme1.xml><?xml version="1.0" encoding="utf-8"?>
<a:theme xmlns:a="http://schemas.openxmlformats.org/drawingml/2006/main" name="Padrã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98</Words>
  <Application>Microsoft Office PowerPoint</Application>
  <PresentationFormat>Widescreen</PresentationFormat>
  <Paragraphs>33</Paragraphs>
  <Slides>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Calibri</vt:lpstr>
      <vt:lpstr>Liberation Sans</vt:lpstr>
      <vt:lpstr>Liberation Serif</vt:lpstr>
      <vt:lpstr>StarSymbol</vt:lpstr>
      <vt:lpstr>Padrão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Mônica</dc:creator>
  <cp:lastModifiedBy>Mônica</cp:lastModifiedBy>
  <cp:revision>8</cp:revision>
  <dcterms:created xsi:type="dcterms:W3CDTF">2019-06-05T09:38:50Z</dcterms:created>
  <dcterms:modified xsi:type="dcterms:W3CDTF">2019-06-06T07:41:19Z</dcterms:modified>
</cp:coreProperties>
</file>