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8A31976-9A22-4DB4-93F5-E4ECE20E9F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4C8095-FE51-41DF-AC0B-4B3192BEF4F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9039B1-6F78-4316-AEE8-186DAC63977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EEC60-6FBF-4719-A6BB-EA8DE3BF790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6A2EA5-691C-4745-809C-8B1D1F115300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900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04DB328-F837-4147-8FAA-F7907BB536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8B06E5-2E88-4DAD-B66C-760886596EF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87EB9D4-90C4-474B-9020-7FBB711E2C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719F3-A933-4ED8-9859-CAE21D4D8ED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58AB5A-DDC8-4688-ACFF-369C374A514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ABC10-E80D-4A5A-ADAD-2DDF845065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238874B-EB78-469E-AC72-3E49AF4F59A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4E959909-0B56-45EE-B72D-73FF851322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C3CFCB-554C-4DBC-BB53-DCD69C75CA5C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508309ED-7E94-4A75-BAE1-81BE83B24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0E2F54B-C444-4A8B-A2E4-7CBD5CA309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649FF1E0-2531-44DA-BDCF-11FC21D139E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6CB1AF-9315-4532-A0CF-D3F1E7CCE1E9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B1F44755-EE2C-4836-8326-4E1FA0DCE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CF84FDDE-D1C4-479D-99E5-15FE078B1F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AD7B7-8F58-4B2D-8708-F33C3FCD07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D1E51-E84D-414C-AD28-61CCF904CB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9E85A-053B-4588-9084-BB104CFBDC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A43B7-F36A-4F1A-8F34-2F93B7267B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C6873-D64D-4F4B-84F8-B38EC34AFA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F55EDC-7597-49CD-A87E-5BF23B7232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89C21-C9C2-4312-8313-92ED553B93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C2B9A-9A87-4BC9-A250-F939CCC33C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E8D67-8CFB-4971-B03A-5287954DFA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F0EBE-DF15-4041-A117-D39E1EC421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6889E8-6A54-4194-B379-09322A0F67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D82BB0-19F1-43BC-8F73-92C1CDB1A73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79190E-09A6-4310-A734-2A01E1990BA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95A4E3-49B8-4A5A-B57B-B311F0F33A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1C019-857F-4109-A59A-841E49571A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86098-6ADB-4CC1-9DB7-BEA33E2C9C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6955C-F564-4225-9777-D85F576047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A6EB9-C487-47D0-9A63-178E82FCABF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DC94C-AE66-41FE-B139-3D3E67D691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5AD6F-9788-4D53-AA0D-AD0BC4B1AF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43D3B-A907-4911-A45D-922EED1E88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4795D-1BEC-4827-83BA-65D13B44B4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396E34-6A38-4688-A9E4-A3C6FCDB44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DF0FFC-A57F-4FCE-BAF8-1F17510323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17F9-A2B2-42CD-BAA6-728F86EA7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D726D-C63D-4B42-9580-A9460E18F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692C4-C515-4240-AF18-70F5CB5432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1C586-D3FF-40C9-8CE4-E8FB3EA92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03D9F-5E88-4209-AD95-698271011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E64D65-3C28-44DF-A178-1F1C750E465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5B6CD-1659-4623-8911-F329FB5BA8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41A73-D0BB-4024-B70C-3D0F9F317D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B1A0D-E319-4548-AF1C-F7DFE94003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1060A0-9C04-4E81-AA38-F60CF49F97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C2825-3F0C-45A2-A5A7-21CC81979A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AABB7-692C-4E34-808D-AA5CA75B1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0E938-2440-4D93-8B6A-28C5D307D7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BAFE-B729-42D0-B580-557BAA44E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4B9CC-D391-4F20-8777-B8215EBCB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BF073-FC48-4C8B-88EA-45165B8193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5A6F10-86B7-45A8-B5B4-F284C9ACCF5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D5C508-1523-4EC4-B4A3-FEDDA9BE373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A8A6E4-F391-4989-A864-D32888D357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11BC86-E5F7-4065-ACED-F3D13E62B9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235E44-C1CC-4ED7-AC4D-1246DBB294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9FC2A1-1CB5-4113-97FA-8BEFD5DEAB6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3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C793-5FD2-478D-9091-0F715DF93A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BE255B-C6B0-4224-8C00-C280E994AE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9D959C-A787-46DC-BF66-762FAA28C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2BB33D-49FD-4103-9372-479205F062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1D5C98-6FB3-4F3F-9F4B-28513129C8A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47A59F-CD18-4548-B984-456BF1A6C0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E93A5C-3409-4E85-BC06-372673E718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172038-2947-44AE-BAB8-9527FF26C3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2DC77-8C50-4098-8B29-703DCF7A460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288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5BBB-1065-4275-848B-3582C997B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CC060-0673-4A4D-B18C-0E70044010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D847D-8ECB-49F1-9CC1-62B2C3785E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F6A022-1F9E-4397-AB57-21C0BFB81B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F78D9-C6B7-4B70-95F9-C6EFFE587B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9720C-70D9-475D-A660-18E11AEBA2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807E8B-58E2-4C29-92EB-9090D27548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94B3-9B30-4E2D-BF0D-F043D17F2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74DA5C-6817-476B-9ED5-50413D5FCBB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734CF-3472-44BB-A3AD-FDCE2332F8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5918BC-F334-41BD-990B-DF9FF774B1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2C6B8-6744-45BD-B7CF-6C3AA69C3D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8C51DF-1E1D-4F12-8D02-6DAAAC3923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3A8497-19D0-4420-B806-99783DD76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C3A474-EAF1-4152-BA6F-1339E16340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BB89C-B75F-4191-864D-5024C1C08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BC4D4-E278-42F4-BD98-B43C854FE5B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56153-0FCA-4F2F-86DF-99F01B3EA2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12E75-A1A4-4D62-A416-E13288B46C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A8F9035-3A8C-4601-9723-F445A770FF3F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pt-BR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1295-0EA9-4E83-8BA7-0441D21E2F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9DED3-97C0-44C7-BB34-88CDBCF95A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24">
            <a:extLst>
              <a:ext uri="{FF2B5EF4-FFF2-40B4-BE49-F238E27FC236}">
                <a16:creationId xmlns:a16="http://schemas.microsoft.com/office/drawing/2014/main" id="{3FB0EC3D-3D98-46C3-B827-00D489FFF4AD}"/>
              </a:ext>
            </a:extLst>
          </p:cNvPr>
          <p:cNvSpPr/>
          <p:nvPr/>
        </p:nvSpPr>
        <p:spPr>
          <a:xfrm>
            <a:off x="893588" y="3383280"/>
            <a:ext cx="2322201" cy="1368719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827E5DD-2845-4F9C-B3B4-FE1C9C9FB65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4777" t="10945" r="3117" b="32122"/>
          <a:stretch>
            <a:fillRect/>
          </a:stretch>
        </p:blipFill>
        <p:spPr>
          <a:xfrm>
            <a:off x="6983995" y="503998"/>
            <a:ext cx="2769479" cy="1439997"/>
          </a:xfrm>
        </p:spPr>
      </p:pic>
      <p:sp>
        <p:nvSpPr>
          <p:cNvPr id="4" name="CaixaDeTexto 2">
            <a:extLst>
              <a:ext uri="{FF2B5EF4-FFF2-40B4-BE49-F238E27FC236}">
                <a16:creationId xmlns:a16="http://schemas.microsoft.com/office/drawing/2014/main" id="{9A7CCB8E-99D1-4C86-9DAC-3C9E38B33715}"/>
              </a:ext>
            </a:extLst>
          </p:cNvPr>
          <p:cNvSpPr txBox="1"/>
          <p:nvPr/>
        </p:nvSpPr>
        <p:spPr>
          <a:xfrm>
            <a:off x="7776002" y="71999"/>
            <a:ext cx="1727996" cy="3463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Equipamento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C895EB5C-5788-41AE-8113-85456AC9103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465" t="6581" r="13644" b="23566"/>
          <a:stretch>
            <a:fillRect/>
          </a:stretch>
        </p:blipFill>
        <p:spPr>
          <a:xfrm rot="5396987">
            <a:off x="4228144" y="335735"/>
            <a:ext cx="1624321" cy="19425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4">
            <a:extLst>
              <a:ext uri="{FF2B5EF4-FFF2-40B4-BE49-F238E27FC236}">
                <a16:creationId xmlns:a16="http://schemas.microsoft.com/office/drawing/2014/main" id="{5AB9799E-2C2C-4E2B-9723-C97B3F32AFF8}"/>
              </a:ext>
            </a:extLst>
          </p:cNvPr>
          <p:cNvSpPr txBox="1"/>
          <p:nvPr/>
        </p:nvSpPr>
        <p:spPr>
          <a:xfrm>
            <a:off x="4788310" y="157679"/>
            <a:ext cx="503998" cy="3463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Kit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D5DCEFD1-EBA7-49AB-A3BE-4CFD89918A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4509" y="573840"/>
            <a:ext cx="952201" cy="1266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aixaDeTexto 6">
            <a:extLst>
              <a:ext uri="{FF2B5EF4-FFF2-40B4-BE49-F238E27FC236}">
                <a16:creationId xmlns:a16="http://schemas.microsoft.com/office/drawing/2014/main" id="{99C64530-F847-42D3-90D3-BB9634447E2C}"/>
              </a:ext>
            </a:extLst>
          </p:cNvPr>
          <p:cNvSpPr txBox="1"/>
          <p:nvPr/>
        </p:nvSpPr>
        <p:spPr>
          <a:xfrm>
            <a:off x="1346755" y="157679"/>
            <a:ext cx="1007997" cy="3463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Usuário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681E88-8DDD-4C0E-A9C3-88AAD56376BF}"/>
              </a:ext>
            </a:extLst>
          </p:cNvPr>
          <p:cNvSpPr txBox="1"/>
          <p:nvPr/>
        </p:nvSpPr>
        <p:spPr>
          <a:xfrm>
            <a:off x="4043741" y="2209455"/>
            <a:ext cx="2104921" cy="62178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Código de Barras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00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QR </a:t>
            </a:r>
            <a:r>
              <a:rPr lang="pt-BR" dirty="0" err="1">
                <a:solidFill>
                  <a:srgbClr val="00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Code</a:t>
            </a: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BA7448-E99F-4FB9-B734-63DA14113E10}"/>
              </a:ext>
            </a:extLst>
          </p:cNvPr>
          <p:cNvSpPr txBox="1"/>
          <p:nvPr/>
        </p:nvSpPr>
        <p:spPr>
          <a:xfrm>
            <a:off x="7034912" y="1750186"/>
            <a:ext cx="2040801" cy="11527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Módulo de GPS </a:t>
            </a:r>
          </a:p>
          <a:p>
            <a:pPr lvl="0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00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Código de Barras</a:t>
            </a:r>
          </a:p>
          <a:p>
            <a:pPr lvl="0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QR </a:t>
            </a:r>
            <a:r>
              <a:rPr lang="pt-BR" dirty="0" err="1">
                <a:solidFill>
                  <a:srgbClr val="000000"/>
                </a:solidFill>
                <a:latin typeface="Liberation Sans" pitchFamily="18"/>
                <a:ea typeface="WenQuanYi Micro Hei" pitchFamily="2"/>
                <a:cs typeface="Lohit Devanagari" pitchFamily="2"/>
              </a:rPr>
              <a:t>C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ode</a:t>
            </a: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1CC94B-25AE-41B6-A993-979470BA8ED7}"/>
              </a:ext>
            </a:extLst>
          </p:cNvPr>
          <p:cNvCxnSpPr/>
          <p:nvPr/>
        </p:nvCxnSpPr>
        <p:spPr>
          <a:xfrm flipH="1">
            <a:off x="1789919" y="2637431"/>
            <a:ext cx="2679" cy="71560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86F220A-992A-4EEA-93BD-2FC73AB61E3F}"/>
              </a:ext>
            </a:extLst>
          </p:cNvPr>
          <p:cNvCxnSpPr>
            <a:stCxn id="9" idx="2"/>
          </p:cNvCxnSpPr>
          <p:nvPr/>
        </p:nvCxnSpPr>
        <p:spPr>
          <a:xfrm flipH="1">
            <a:off x="3215790" y="2831242"/>
            <a:ext cx="1880412" cy="521798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BD6C90-D03C-4BA4-9619-C83CF6C46ADB}"/>
              </a:ext>
            </a:extLst>
          </p:cNvPr>
          <p:cNvCxnSpPr/>
          <p:nvPr/>
        </p:nvCxnSpPr>
        <p:spPr>
          <a:xfrm flipH="1">
            <a:off x="3288475" y="2894204"/>
            <a:ext cx="3552151" cy="997857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15" name="">
            <a:extLst>
              <a:ext uri="{FF2B5EF4-FFF2-40B4-BE49-F238E27FC236}">
                <a16:creationId xmlns:a16="http://schemas.microsoft.com/office/drawing/2014/main" id="{EA2B09BD-FF3B-4AA5-ABBF-2D570CA8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21039" t="5254" r="26331" b="5279"/>
          <a:stretch>
            <a:fillRect/>
          </a:stretch>
        </p:blipFill>
        <p:spPr>
          <a:xfrm>
            <a:off x="1635111" y="3428368"/>
            <a:ext cx="719641" cy="122364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F6186C-3CDC-4BC2-A70C-521891391AE1}"/>
              </a:ext>
            </a:extLst>
          </p:cNvPr>
          <p:cNvCxnSpPr/>
          <p:nvPr/>
        </p:nvCxnSpPr>
        <p:spPr>
          <a:xfrm flipV="1">
            <a:off x="3397096" y="4126522"/>
            <a:ext cx="4185437" cy="93955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7" name="">
            <a:extLst>
              <a:ext uri="{FF2B5EF4-FFF2-40B4-BE49-F238E27FC236}">
                <a16:creationId xmlns:a16="http://schemas.microsoft.com/office/drawing/2014/main" id="{E354857A-0E08-474F-9245-2454140ED14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57134" t="8457" r="5002" b="9506"/>
          <a:stretch>
            <a:fillRect/>
          </a:stretch>
        </p:blipFill>
        <p:spPr>
          <a:xfrm>
            <a:off x="7922882" y="3240002"/>
            <a:ext cx="1653116" cy="18716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90EDAD-B031-425C-83D3-20471C897195}"/>
              </a:ext>
            </a:extLst>
          </p:cNvPr>
          <p:cNvSpPr txBox="1"/>
          <p:nvPr/>
        </p:nvSpPr>
        <p:spPr>
          <a:xfrm>
            <a:off x="803455" y="4797087"/>
            <a:ext cx="2040801" cy="88724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Leitor [Celular]</a:t>
            </a:r>
          </a:p>
          <a:p>
            <a:pPr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Código de Barras</a:t>
            </a:r>
          </a:p>
          <a:p>
            <a:pPr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QR </a:t>
            </a:r>
            <a:r>
              <a:rPr lang="pt-BR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Code</a:t>
            </a:r>
            <a:endParaRPr lang="pt-BR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76BAED-7A51-4B0B-BF12-EBF4ED5EC94F}"/>
              </a:ext>
            </a:extLst>
          </p:cNvPr>
          <p:cNvSpPr txBox="1"/>
          <p:nvPr/>
        </p:nvSpPr>
        <p:spPr>
          <a:xfrm>
            <a:off x="7805217" y="5155231"/>
            <a:ext cx="1888446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Banco de Dados</a:t>
            </a:r>
          </a:p>
        </p:txBody>
      </p:sp>
      <p:sp>
        <p:nvSpPr>
          <p:cNvPr id="20" name="CaixaDeTexto 33">
            <a:extLst>
              <a:ext uri="{FF2B5EF4-FFF2-40B4-BE49-F238E27FC236}">
                <a16:creationId xmlns:a16="http://schemas.microsoft.com/office/drawing/2014/main" id="{664D089B-AE3F-40BD-A4CD-227A02E628A7}"/>
              </a:ext>
            </a:extLst>
          </p:cNvPr>
          <p:cNvSpPr txBox="1"/>
          <p:nvPr/>
        </p:nvSpPr>
        <p:spPr>
          <a:xfrm>
            <a:off x="784509" y="1940311"/>
            <a:ext cx="2604476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ID UFES (Cód. Barras)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ID RU (RFID)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404EAE-6E1E-442D-83D2-8EF9AC5612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7" t="20333" r="26076" b="20359"/>
          <a:stretch/>
        </p:blipFill>
        <p:spPr>
          <a:xfrm rot="16200000">
            <a:off x="2136383" y="226569"/>
            <a:ext cx="1223509" cy="1961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04251AD9-061A-4FEA-82E1-069D9BB94CDF}"/>
              </a:ext>
            </a:extLst>
          </p:cNvPr>
          <p:cNvSpPr txBox="1"/>
          <p:nvPr/>
        </p:nvSpPr>
        <p:spPr>
          <a:xfrm>
            <a:off x="621974" y="348230"/>
            <a:ext cx="1823807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Scan User Card</a:t>
            </a:r>
          </a:p>
        </p:txBody>
      </p:sp>
      <p:sp>
        <p:nvSpPr>
          <p:cNvPr id="3" name="Retângulo 19">
            <a:extLst>
              <a:ext uri="{FF2B5EF4-FFF2-40B4-BE49-F238E27FC236}">
                <a16:creationId xmlns:a16="http://schemas.microsoft.com/office/drawing/2014/main" id="{90FDAECD-3056-4BD0-931C-2C9E7BADCA15}"/>
              </a:ext>
            </a:extLst>
          </p:cNvPr>
          <p:cNvSpPr/>
          <p:nvPr/>
        </p:nvSpPr>
        <p:spPr>
          <a:xfrm>
            <a:off x="410958" y="1266087"/>
            <a:ext cx="2543906" cy="113713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" name="Conector de Seta Reta 25">
            <a:extLst>
              <a:ext uri="{FF2B5EF4-FFF2-40B4-BE49-F238E27FC236}">
                <a16:creationId xmlns:a16="http://schemas.microsoft.com/office/drawing/2014/main" id="{D977FC75-E379-49E8-9E96-59537D9B4972}"/>
              </a:ext>
            </a:extLst>
          </p:cNvPr>
          <p:cNvCxnSpPr>
            <a:stCxn id="2" idx="2"/>
          </p:cNvCxnSpPr>
          <p:nvPr/>
        </p:nvCxnSpPr>
        <p:spPr>
          <a:xfrm>
            <a:off x="1533878" y="704563"/>
            <a:ext cx="0" cy="46774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" name="Conector de Seta Reta 27">
            <a:extLst>
              <a:ext uri="{FF2B5EF4-FFF2-40B4-BE49-F238E27FC236}">
                <a16:creationId xmlns:a16="http://schemas.microsoft.com/office/drawing/2014/main" id="{068C5E03-80B0-43B4-9D9E-9AFC82BD6E17}"/>
              </a:ext>
            </a:extLst>
          </p:cNvPr>
          <p:cNvCxnSpPr>
            <a:stCxn id="2" idx="3"/>
          </p:cNvCxnSpPr>
          <p:nvPr/>
        </p:nvCxnSpPr>
        <p:spPr>
          <a:xfrm>
            <a:off x="2445791" y="526392"/>
            <a:ext cx="2967457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Conector de Seta Reta 32">
            <a:extLst>
              <a:ext uri="{FF2B5EF4-FFF2-40B4-BE49-F238E27FC236}">
                <a16:creationId xmlns:a16="http://schemas.microsoft.com/office/drawing/2014/main" id="{FA4CF9F8-3118-4C46-8107-E929E8619668}"/>
              </a:ext>
            </a:extLst>
          </p:cNvPr>
          <p:cNvCxnSpPr/>
          <p:nvPr/>
        </p:nvCxnSpPr>
        <p:spPr>
          <a:xfrm flipH="1">
            <a:off x="5800002" y="1359767"/>
            <a:ext cx="1582616" cy="106680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" name="Conector de Seta Reta 34">
            <a:extLst>
              <a:ext uri="{FF2B5EF4-FFF2-40B4-BE49-F238E27FC236}">
                <a16:creationId xmlns:a16="http://schemas.microsoft.com/office/drawing/2014/main" id="{F5D87617-9839-4ECA-A872-0887B166C790}"/>
              </a:ext>
            </a:extLst>
          </p:cNvPr>
          <p:cNvCxnSpPr/>
          <p:nvPr/>
        </p:nvCxnSpPr>
        <p:spPr>
          <a:xfrm>
            <a:off x="7354555" y="1366104"/>
            <a:ext cx="1569888" cy="1031626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8" name="CaixaDeTexto 38">
            <a:extLst>
              <a:ext uri="{FF2B5EF4-FFF2-40B4-BE49-F238E27FC236}">
                <a16:creationId xmlns:a16="http://schemas.microsoft.com/office/drawing/2014/main" id="{81BB2D58-5F9D-4536-B6B8-941A300E062D}"/>
              </a:ext>
            </a:extLst>
          </p:cNvPr>
          <p:cNvSpPr txBox="1"/>
          <p:nvPr/>
        </p:nvSpPr>
        <p:spPr>
          <a:xfrm>
            <a:off x="1755620" y="763825"/>
            <a:ext cx="147756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Consulto BD</a:t>
            </a:r>
          </a:p>
        </p:txBody>
      </p:sp>
      <p:sp>
        <p:nvSpPr>
          <p:cNvPr id="9" name="CaixaDeTexto 39">
            <a:extLst>
              <a:ext uri="{FF2B5EF4-FFF2-40B4-BE49-F238E27FC236}">
                <a16:creationId xmlns:a16="http://schemas.microsoft.com/office/drawing/2014/main" id="{22F86A39-D7BA-4784-9E4A-950F4C6961B1}"/>
              </a:ext>
            </a:extLst>
          </p:cNvPr>
          <p:cNvSpPr txBox="1"/>
          <p:nvPr/>
        </p:nvSpPr>
        <p:spPr>
          <a:xfrm>
            <a:off x="3562749" y="182367"/>
            <a:ext cx="147756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Consulto BD</a:t>
            </a:r>
          </a:p>
        </p:txBody>
      </p:sp>
      <p:sp>
        <p:nvSpPr>
          <p:cNvPr id="10" name="Retângulo 40">
            <a:extLst>
              <a:ext uri="{FF2B5EF4-FFF2-40B4-BE49-F238E27FC236}">
                <a16:creationId xmlns:a16="http://schemas.microsoft.com/office/drawing/2014/main" id="{4B55E26C-8CC9-45E6-BB61-70078D0EDBC0}"/>
              </a:ext>
            </a:extLst>
          </p:cNvPr>
          <p:cNvSpPr/>
          <p:nvPr/>
        </p:nvSpPr>
        <p:spPr>
          <a:xfrm>
            <a:off x="621974" y="1406767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tângulo 42">
            <a:extLst>
              <a:ext uri="{FF2B5EF4-FFF2-40B4-BE49-F238E27FC236}">
                <a16:creationId xmlns:a16="http://schemas.microsoft.com/office/drawing/2014/main" id="{62A6930B-3D31-4BA9-82B9-75338955989F}"/>
              </a:ext>
            </a:extLst>
          </p:cNvPr>
          <p:cNvSpPr/>
          <p:nvPr/>
        </p:nvSpPr>
        <p:spPr>
          <a:xfrm>
            <a:off x="1862870" y="1406767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F2083F61-66DD-49D7-9B24-1BA136CDB088}"/>
              </a:ext>
            </a:extLst>
          </p:cNvPr>
          <p:cNvSpPr/>
          <p:nvPr/>
        </p:nvSpPr>
        <p:spPr>
          <a:xfrm>
            <a:off x="5853805" y="152640"/>
            <a:ext cx="2543906" cy="113713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tângulo 44">
            <a:extLst>
              <a:ext uri="{FF2B5EF4-FFF2-40B4-BE49-F238E27FC236}">
                <a16:creationId xmlns:a16="http://schemas.microsoft.com/office/drawing/2014/main" id="{78C2B9D8-34C3-48D3-A494-DEB3219DC49E}"/>
              </a:ext>
            </a:extLst>
          </p:cNvPr>
          <p:cNvSpPr/>
          <p:nvPr/>
        </p:nvSpPr>
        <p:spPr>
          <a:xfrm>
            <a:off x="6064812" y="293321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tângulo 45">
            <a:extLst>
              <a:ext uri="{FF2B5EF4-FFF2-40B4-BE49-F238E27FC236}">
                <a16:creationId xmlns:a16="http://schemas.microsoft.com/office/drawing/2014/main" id="{DF246CAC-7F85-420E-AD58-E3948E1938D8}"/>
              </a:ext>
            </a:extLst>
          </p:cNvPr>
          <p:cNvSpPr/>
          <p:nvPr/>
        </p:nvSpPr>
        <p:spPr>
          <a:xfrm>
            <a:off x="7305708" y="293321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tângulo 46">
            <a:extLst>
              <a:ext uri="{FF2B5EF4-FFF2-40B4-BE49-F238E27FC236}">
                <a16:creationId xmlns:a16="http://schemas.microsoft.com/office/drawing/2014/main" id="{846A0D78-197F-4E2F-8668-76082CD27055}"/>
              </a:ext>
            </a:extLst>
          </p:cNvPr>
          <p:cNvSpPr/>
          <p:nvPr/>
        </p:nvSpPr>
        <p:spPr>
          <a:xfrm>
            <a:off x="3842482" y="2555519"/>
            <a:ext cx="2543906" cy="113713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tângulo 47">
            <a:extLst>
              <a:ext uri="{FF2B5EF4-FFF2-40B4-BE49-F238E27FC236}">
                <a16:creationId xmlns:a16="http://schemas.microsoft.com/office/drawing/2014/main" id="{B250AF36-9D8E-48C7-BA1C-C5347518B99B}"/>
              </a:ext>
            </a:extLst>
          </p:cNvPr>
          <p:cNvSpPr/>
          <p:nvPr/>
        </p:nvSpPr>
        <p:spPr>
          <a:xfrm>
            <a:off x="3991840" y="2696199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Retângulo 48">
            <a:extLst>
              <a:ext uri="{FF2B5EF4-FFF2-40B4-BE49-F238E27FC236}">
                <a16:creationId xmlns:a16="http://schemas.microsoft.com/office/drawing/2014/main" id="{C4F65BD4-0993-4087-AE5E-8FE4DDD9195A}"/>
              </a:ext>
            </a:extLst>
          </p:cNvPr>
          <p:cNvSpPr/>
          <p:nvPr/>
        </p:nvSpPr>
        <p:spPr>
          <a:xfrm>
            <a:off x="5232736" y="2696199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Retângulo 49">
            <a:extLst>
              <a:ext uri="{FF2B5EF4-FFF2-40B4-BE49-F238E27FC236}">
                <a16:creationId xmlns:a16="http://schemas.microsoft.com/office/drawing/2014/main" id="{7DE83A39-6814-4045-BE33-D22635339ECF}"/>
              </a:ext>
            </a:extLst>
          </p:cNvPr>
          <p:cNvSpPr/>
          <p:nvPr/>
        </p:nvSpPr>
        <p:spPr>
          <a:xfrm>
            <a:off x="7354555" y="2555519"/>
            <a:ext cx="2543906" cy="113713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Retângulo 50">
            <a:extLst>
              <a:ext uri="{FF2B5EF4-FFF2-40B4-BE49-F238E27FC236}">
                <a16:creationId xmlns:a16="http://schemas.microsoft.com/office/drawing/2014/main" id="{31C5F4A1-BB11-4BB6-9EDF-4229C05A343F}"/>
              </a:ext>
            </a:extLst>
          </p:cNvPr>
          <p:cNvSpPr/>
          <p:nvPr/>
        </p:nvSpPr>
        <p:spPr>
          <a:xfrm>
            <a:off x="7565571" y="2696199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Retângulo 51">
            <a:extLst>
              <a:ext uri="{FF2B5EF4-FFF2-40B4-BE49-F238E27FC236}">
                <a16:creationId xmlns:a16="http://schemas.microsoft.com/office/drawing/2014/main" id="{5497E580-425A-4019-A29A-F2140D764A64}"/>
              </a:ext>
            </a:extLst>
          </p:cNvPr>
          <p:cNvSpPr/>
          <p:nvPr/>
        </p:nvSpPr>
        <p:spPr>
          <a:xfrm>
            <a:off x="8806467" y="2696199"/>
            <a:ext cx="911903" cy="80889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CaixaDeTexto 52">
            <a:extLst>
              <a:ext uri="{FF2B5EF4-FFF2-40B4-BE49-F238E27FC236}">
                <a16:creationId xmlns:a16="http://schemas.microsoft.com/office/drawing/2014/main" id="{BA3DBAA0-7B0A-4FEF-8A5B-8F9CE5E549F7}"/>
              </a:ext>
            </a:extLst>
          </p:cNvPr>
          <p:cNvSpPr txBox="1"/>
          <p:nvPr/>
        </p:nvSpPr>
        <p:spPr>
          <a:xfrm>
            <a:off x="757123" y="1656490"/>
            <a:ext cx="66913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</a:p>
        </p:txBody>
      </p:sp>
      <p:sp>
        <p:nvSpPr>
          <p:cNvPr id="22" name="CaixaDeTexto 53">
            <a:extLst>
              <a:ext uri="{FF2B5EF4-FFF2-40B4-BE49-F238E27FC236}">
                <a16:creationId xmlns:a16="http://schemas.microsoft.com/office/drawing/2014/main" id="{C3F8F226-5B36-46BD-AA8A-DF1FC56578DC}"/>
              </a:ext>
            </a:extLst>
          </p:cNvPr>
          <p:cNvSpPr txBox="1"/>
          <p:nvPr/>
        </p:nvSpPr>
        <p:spPr>
          <a:xfrm>
            <a:off x="6171303" y="519598"/>
            <a:ext cx="66913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</a:p>
        </p:txBody>
      </p:sp>
      <p:sp>
        <p:nvSpPr>
          <p:cNvPr id="23" name="CaixaDeTexto 54">
            <a:extLst>
              <a:ext uri="{FF2B5EF4-FFF2-40B4-BE49-F238E27FC236}">
                <a16:creationId xmlns:a16="http://schemas.microsoft.com/office/drawing/2014/main" id="{45F0B165-8668-40FB-A981-4F4376C50ADA}"/>
              </a:ext>
            </a:extLst>
          </p:cNvPr>
          <p:cNvSpPr txBox="1"/>
          <p:nvPr/>
        </p:nvSpPr>
        <p:spPr>
          <a:xfrm>
            <a:off x="4113227" y="2922477"/>
            <a:ext cx="66913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User</a:t>
            </a:r>
          </a:p>
        </p:txBody>
      </p:sp>
      <p:sp>
        <p:nvSpPr>
          <p:cNvPr id="24" name="CaixaDeTexto 55">
            <a:extLst>
              <a:ext uri="{FF2B5EF4-FFF2-40B4-BE49-F238E27FC236}">
                <a16:creationId xmlns:a16="http://schemas.microsoft.com/office/drawing/2014/main" id="{472AB0DE-B656-4DD7-8FB0-74402F82ECC6}"/>
              </a:ext>
            </a:extLst>
          </p:cNvPr>
          <p:cNvSpPr txBox="1"/>
          <p:nvPr/>
        </p:nvSpPr>
        <p:spPr>
          <a:xfrm>
            <a:off x="7615854" y="2945922"/>
            <a:ext cx="861620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User 2</a:t>
            </a:r>
          </a:p>
        </p:txBody>
      </p:sp>
      <p:sp>
        <p:nvSpPr>
          <p:cNvPr id="25" name="Sinal de Multiplicação 56">
            <a:extLst>
              <a:ext uri="{FF2B5EF4-FFF2-40B4-BE49-F238E27FC236}">
                <a16:creationId xmlns:a16="http://schemas.microsoft.com/office/drawing/2014/main" id="{2102791A-60E1-452C-AC7A-330C108A7E92}"/>
              </a:ext>
            </a:extLst>
          </p:cNvPr>
          <p:cNvSpPr/>
          <p:nvPr/>
        </p:nvSpPr>
        <p:spPr>
          <a:xfrm>
            <a:off x="1363809" y="1528648"/>
            <a:ext cx="669130" cy="652954"/>
          </a:xfrm>
          <a:custGeom>
            <a:avLst>
              <a:gd name="f10" fmla="val 23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*/ 0 0 1"/>
              <a:gd name="f10" fmla="val 23520"/>
              <a:gd name="f11" fmla="+- 0 0 -270"/>
              <a:gd name="f12" fmla="+- 0 0 -36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val f7"/>
              <a:gd name="f19" fmla="val f10"/>
              <a:gd name="f20" fmla="*/ f11 f1 1"/>
              <a:gd name="f21" fmla="*/ f12 f1 1"/>
              <a:gd name="f22" fmla="*/ f13 f1 1"/>
              <a:gd name="f23" fmla="*/ f14 f1 1"/>
              <a:gd name="f24" fmla="?: f15 f4 1"/>
              <a:gd name="f25" fmla="?: f16 f5 1"/>
              <a:gd name="f26" fmla="?: f17 f6 1"/>
              <a:gd name="f27" fmla="*/ f20 1 f3"/>
              <a:gd name="f28" fmla="*/ f21 1 f3"/>
              <a:gd name="f29" fmla="*/ f22 1 f3"/>
              <a:gd name="f30" fmla="*/ f23 1 f3"/>
              <a:gd name="f31" fmla="*/ f24 1 21600"/>
              <a:gd name="f32" fmla="*/ f25 1 21600"/>
              <a:gd name="f33" fmla="*/ 21600 f24 1"/>
              <a:gd name="f34" fmla="*/ 21600 f25 1"/>
              <a:gd name="f35" fmla="+- f27 0 f2"/>
              <a:gd name="f36" fmla="+- f28 0 f2"/>
              <a:gd name="f37" fmla="+- f29 0 f2"/>
              <a:gd name="f38" fmla="+- f30 0 f2"/>
              <a:gd name="f39" fmla="min f32 f31"/>
              <a:gd name="f40" fmla="*/ f33 1 f26"/>
              <a:gd name="f41" fmla="*/ f34 1 f26"/>
              <a:gd name="f42" fmla="val f40"/>
              <a:gd name="f43" fmla="val f41"/>
              <a:gd name="f44" fmla="+- f43 0 f18"/>
              <a:gd name="f45" fmla="+- f42 0 f18"/>
              <a:gd name="f46" fmla="*/ f44 1 2"/>
              <a:gd name="f47" fmla="*/ f45 1 2"/>
              <a:gd name="f48" fmla="min f45 f44"/>
              <a:gd name="f49" fmla="+- 0 0 f45"/>
              <a:gd name="f50" fmla="+- 0 0 f44"/>
              <a:gd name="f51" fmla="*/ f45 f45 1"/>
              <a:gd name="f52" fmla="*/ f44 f44 1"/>
              <a:gd name="f53" fmla="+- f18 f46 0"/>
              <a:gd name="f54" fmla="+- f18 f47 0"/>
              <a:gd name="f55" fmla="*/ f48 f19 1"/>
              <a:gd name="f56" fmla="+- 0 0 f49"/>
              <a:gd name="f57" fmla="+- 0 0 f50"/>
              <a:gd name="f58" fmla="+- f51 f52 0"/>
              <a:gd name="f59" fmla="*/ f55 1 100000"/>
              <a:gd name="f60" fmla="at2 f56 f57"/>
              <a:gd name="f61" fmla="+- f58 f9 0"/>
              <a:gd name="f62" fmla="*/ f54 f39 1"/>
              <a:gd name="f63" fmla="*/ f53 f39 1"/>
              <a:gd name="f64" fmla="+- f60 f2 0"/>
              <a:gd name="f65" fmla="sqrt f61"/>
              <a:gd name="f66" fmla="*/ f64 f8 1"/>
              <a:gd name="f67" fmla="*/ f65 51965 1"/>
              <a:gd name="f68" fmla="*/ f66 1 f1"/>
              <a:gd name="f69" fmla="*/ f67 1 100000"/>
              <a:gd name="f70" fmla="+- 0 0 f68"/>
              <a:gd name="f71" fmla="+- f65 0 f69"/>
              <a:gd name="f72" fmla="val f70"/>
              <a:gd name="f73" fmla="+- 0 0 f72"/>
              <a:gd name="f74" fmla="*/ f73 f1 1"/>
              <a:gd name="f75" fmla="*/ f74 1 f8"/>
              <a:gd name="f76" fmla="+- f75 0 f2"/>
              <a:gd name="f77" fmla="+- f76 f2 0"/>
              <a:gd name="f78" fmla="*/ f77 f8 1"/>
              <a:gd name="f79" fmla="*/ f78 1 f1"/>
              <a:gd name="f80" fmla="+- 0 0 f79"/>
              <a:gd name="f81" fmla="+- 0 0 f80"/>
              <a:gd name="f82" fmla="*/ f81 f1 1"/>
              <a:gd name="f83" fmla="*/ f82 1 f8"/>
              <a:gd name="f84" fmla="+- f83 0 f2"/>
              <a:gd name="f85" fmla="sin 1 f84"/>
              <a:gd name="f86" fmla="cos 1 f84"/>
              <a:gd name="f87" fmla="tan 1 f84"/>
              <a:gd name="f88" fmla="+- 0 0 f85"/>
              <a:gd name="f89" fmla="+- 0 0 f86"/>
              <a:gd name="f90" fmla="*/ 1 1 f87"/>
              <a:gd name="f91" fmla="+- 0 0 f88"/>
              <a:gd name="f92" fmla="+- 0 0 f89"/>
              <a:gd name="f93" fmla="*/ 1 1 f90"/>
              <a:gd name="f94" fmla="val f91"/>
              <a:gd name="f95" fmla="val f92"/>
              <a:gd name="f96" fmla="*/ f95 f71 1"/>
              <a:gd name="f97" fmla="*/ f94 f71 1"/>
              <a:gd name="f98" fmla="*/ f94 f59 1"/>
              <a:gd name="f99" fmla="*/ f95 f59 1"/>
              <a:gd name="f100" fmla="*/ f96 1 2"/>
              <a:gd name="f101" fmla="*/ f97 1 2"/>
              <a:gd name="f102" fmla="*/ f98 1 2"/>
              <a:gd name="f103" fmla="*/ f99 1 2"/>
              <a:gd name="f104" fmla="+- f100 0 f102"/>
              <a:gd name="f105" fmla="+- f101 f103 0"/>
              <a:gd name="f106" fmla="+- f100 f102 0"/>
              <a:gd name="f107" fmla="+- f101 0 f103"/>
              <a:gd name="f108" fmla="+- f42 0 f100"/>
              <a:gd name="f109" fmla="+- f43 0 f101"/>
              <a:gd name="f110" fmla="*/ f100 f39 1"/>
              <a:gd name="f111" fmla="*/ f101 f39 1"/>
              <a:gd name="f112" fmla="+- f54 0 f106"/>
              <a:gd name="f113" fmla="+- f42 0 f106"/>
              <a:gd name="f114" fmla="+- f42 0 f104"/>
              <a:gd name="f115" fmla="+- f53 0 f105"/>
              <a:gd name="f116" fmla="+- f43 0 f105"/>
              <a:gd name="f117" fmla="+- f43 0 f107"/>
              <a:gd name="f118" fmla="*/ f104 f39 1"/>
              <a:gd name="f119" fmla="*/ f107 f39 1"/>
              <a:gd name="f120" fmla="*/ f105 f39 1"/>
              <a:gd name="f121" fmla="*/ f106 f39 1"/>
              <a:gd name="f122" fmla="*/ f108 f39 1"/>
              <a:gd name="f123" fmla="*/ f109 f39 1"/>
              <a:gd name="f124" fmla="*/ f112 f93 1"/>
              <a:gd name="f125" fmla="*/ f115 1 f93"/>
              <a:gd name="f126" fmla="*/ f114 f39 1"/>
              <a:gd name="f127" fmla="*/ f117 f39 1"/>
              <a:gd name="f128" fmla="*/ f113 f39 1"/>
              <a:gd name="f129" fmla="*/ f116 f39 1"/>
              <a:gd name="f130" fmla="+- f124 f107 0"/>
              <a:gd name="f131" fmla="+- f114 0 f125"/>
              <a:gd name="f132" fmla="+- f104 f125 0"/>
              <a:gd name="f133" fmla="+- f43 0 f130"/>
              <a:gd name="f134" fmla="*/ f130 f39 1"/>
              <a:gd name="f135" fmla="*/ f131 f39 1"/>
              <a:gd name="f136" fmla="*/ f132 f39 1"/>
              <a:gd name="f137" fmla="*/ f133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110" y="f111"/>
              </a:cxn>
              <a:cxn ang="f36">
                <a:pos x="f122" y="f111"/>
              </a:cxn>
              <a:cxn ang="f37">
                <a:pos x="f122" y="f123"/>
              </a:cxn>
              <a:cxn ang="f38">
                <a:pos x="f110" y="f123"/>
              </a:cxn>
            </a:cxnLst>
            <a:rect l="f118" t="f119" r="f126" b="f127"/>
            <a:pathLst>
              <a:path>
                <a:moveTo>
                  <a:pt x="f118" y="f120"/>
                </a:moveTo>
                <a:lnTo>
                  <a:pt x="f121" y="f119"/>
                </a:lnTo>
                <a:lnTo>
                  <a:pt x="f62" y="f134"/>
                </a:lnTo>
                <a:lnTo>
                  <a:pt x="f128" y="f119"/>
                </a:lnTo>
                <a:lnTo>
                  <a:pt x="f126" y="f120"/>
                </a:lnTo>
                <a:lnTo>
                  <a:pt x="f135" y="f63"/>
                </a:lnTo>
                <a:lnTo>
                  <a:pt x="f126" y="f129"/>
                </a:lnTo>
                <a:lnTo>
                  <a:pt x="f128" y="f127"/>
                </a:lnTo>
                <a:lnTo>
                  <a:pt x="f62" y="f137"/>
                </a:lnTo>
                <a:lnTo>
                  <a:pt x="f121" y="f127"/>
                </a:lnTo>
                <a:lnTo>
                  <a:pt x="f118" y="f129"/>
                </a:lnTo>
                <a:lnTo>
                  <a:pt x="f136" y="f63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CaixaDeTexto 57">
            <a:extLst>
              <a:ext uri="{FF2B5EF4-FFF2-40B4-BE49-F238E27FC236}">
                <a16:creationId xmlns:a16="http://schemas.microsoft.com/office/drawing/2014/main" id="{11C112F5-ACDB-4458-A962-0DF943ECA608}"/>
              </a:ext>
            </a:extLst>
          </p:cNvPr>
          <p:cNvSpPr txBox="1"/>
          <p:nvPr/>
        </p:nvSpPr>
        <p:spPr>
          <a:xfrm>
            <a:off x="1905984" y="1487573"/>
            <a:ext cx="911903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Equip. ou Kit</a:t>
            </a:r>
          </a:p>
        </p:txBody>
      </p:sp>
      <p:sp>
        <p:nvSpPr>
          <p:cNvPr id="27" name="CaixaDeTexto 58">
            <a:extLst>
              <a:ext uri="{FF2B5EF4-FFF2-40B4-BE49-F238E27FC236}">
                <a16:creationId xmlns:a16="http://schemas.microsoft.com/office/drawing/2014/main" id="{E7DE29AC-D1FF-4912-A719-F590DE49C54B}"/>
              </a:ext>
            </a:extLst>
          </p:cNvPr>
          <p:cNvSpPr txBox="1"/>
          <p:nvPr/>
        </p:nvSpPr>
        <p:spPr>
          <a:xfrm>
            <a:off x="-59445" y="2447574"/>
            <a:ext cx="3484714" cy="8872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Clicar para quebrar o vínculo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Possibilidade de Quebra Automática de Vínculo</a:t>
            </a:r>
          </a:p>
        </p:txBody>
      </p:sp>
      <p:sp>
        <p:nvSpPr>
          <p:cNvPr id="28" name="CaixaDeTexto 59">
            <a:extLst>
              <a:ext uri="{FF2B5EF4-FFF2-40B4-BE49-F238E27FC236}">
                <a16:creationId xmlns:a16="http://schemas.microsoft.com/office/drawing/2014/main" id="{254A3380-D81C-4324-8BDE-88008367B6DA}"/>
              </a:ext>
            </a:extLst>
          </p:cNvPr>
          <p:cNvSpPr txBox="1"/>
          <p:nvPr/>
        </p:nvSpPr>
        <p:spPr>
          <a:xfrm>
            <a:off x="7485726" y="219510"/>
            <a:ext cx="911903" cy="9756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000" b="0" i="0" u="none" strike="noStrike" kern="1200" cap="none" spc="0" baseline="0">
                <a:solidFill>
                  <a:srgbClr val="FF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?</a:t>
            </a:r>
          </a:p>
        </p:txBody>
      </p:sp>
      <p:sp>
        <p:nvSpPr>
          <p:cNvPr id="29" name="CaixaDeTexto 60">
            <a:extLst>
              <a:ext uri="{FF2B5EF4-FFF2-40B4-BE49-F238E27FC236}">
                <a16:creationId xmlns:a16="http://schemas.microsoft.com/office/drawing/2014/main" id="{290C8042-90F7-4B58-AA62-135C68567FC8}"/>
              </a:ext>
            </a:extLst>
          </p:cNvPr>
          <p:cNvSpPr txBox="1"/>
          <p:nvPr/>
        </p:nvSpPr>
        <p:spPr>
          <a:xfrm>
            <a:off x="8407661" y="121414"/>
            <a:ext cx="1303184" cy="11527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Aguardar Scan Equip. ou Kit</a:t>
            </a:r>
          </a:p>
        </p:txBody>
      </p:sp>
      <p:sp>
        <p:nvSpPr>
          <p:cNvPr id="30" name="CaixaDeTexto 61">
            <a:extLst>
              <a:ext uri="{FF2B5EF4-FFF2-40B4-BE49-F238E27FC236}">
                <a16:creationId xmlns:a16="http://schemas.microsoft.com/office/drawing/2014/main" id="{4F09E797-0CE0-43E9-A06E-AF240A62DED5}"/>
              </a:ext>
            </a:extLst>
          </p:cNvPr>
          <p:cNvSpPr txBox="1"/>
          <p:nvPr/>
        </p:nvSpPr>
        <p:spPr>
          <a:xfrm>
            <a:off x="4592391" y="1467950"/>
            <a:ext cx="2055031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Equip. ou Kit Livre</a:t>
            </a:r>
          </a:p>
        </p:txBody>
      </p:sp>
      <p:sp>
        <p:nvSpPr>
          <p:cNvPr id="31" name="CaixaDeTexto 62">
            <a:extLst>
              <a:ext uri="{FF2B5EF4-FFF2-40B4-BE49-F238E27FC236}">
                <a16:creationId xmlns:a16="http://schemas.microsoft.com/office/drawing/2014/main" id="{251A12D0-219C-458A-A823-F4C5987FC58D}"/>
              </a:ext>
            </a:extLst>
          </p:cNvPr>
          <p:cNvSpPr txBox="1"/>
          <p:nvPr/>
        </p:nvSpPr>
        <p:spPr>
          <a:xfrm>
            <a:off x="8214064" y="1467950"/>
            <a:ext cx="1774192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Equip. ou Kit Ocupado</a:t>
            </a:r>
          </a:p>
        </p:txBody>
      </p:sp>
      <p:sp>
        <p:nvSpPr>
          <p:cNvPr id="32" name="CaixaDeTexto 64">
            <a:extLst>
              <a:ext uri="{FF2B5EF4-FFF2-40B4-BE49-F238E27FC236}">
                <a16:creationId xmlns:a16="http://schemas.microsoft.com/office/drawing/2014/main" id="{1AE49037-65DD-4423-BFFA-E290135C0B48}"/>
              </a:ext>
            </a:extLst>
          </p:cNvPr>
          <p:cNvSpPr txBox="1"/>
          <p:nvPr/>
        </p:nvSpPr>
        <p:spPr>
          <a:xfrm>
            <a:off x="4313718" y="3821615"/>
            <a:ext cx="1439027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Cria Vínculo</a:t>
            </a:r>
          </a:p>
        </p:txBody>
      </p:sp>
      <p:cxnSp>
        <p:nvCxnSpPr>
          <p:cNvPr id="33" name="Conector de Seta Reta 66">
            <a:extLst>
              <a:ext uri="{FF2B5EF4-FFF2-40B4-BE49-F238E27FC236}">
                <a16:creationId xmlns:a16="http://schemas.microsoft.com/office/drawing/2014/main" id="{D29B26F1-B551-4128-B7BF-AD33FF08F42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903743" y="3100647"/>
            <a:ext cx="328993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34" name="CaixaDeTexto 67">
            <a:extLst>
              <a:ext uri="{FF2B5EF4-FFF2-40B4-BE49-F238E27FC236}">
                <a16:creationId xmlns:a16="http://schemas.microsoft.com/office/drawing/2014/main" id="{44F55D70-1C2C-4261-B3D8-B7C1B8A17625}"/>
              </a:ext>
            </a:extLst>
          </p:cNvPr>
          <p:cNvSpPr txBox="1"/>
          <p:nvPr/>
        </p:nvSpPr>
        <p:spPr>
          <a:xfrm>
            <a:off x="5296799" y="2789752"/>
            <a:ext cx="911903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Equip. ou Kit</a:t>
            </a:r>
          </a:p>
        </p:txBody>
      </p:sp>
      <p:sp>
        <p:nvSpPr>
          <p:cNvPr id="35" name="CaixaDeTexto 68">
            <a:extLst>
              <a:ext uri="{FF2B5EF4-FFF2-40B4-BE49-F238E27FC236}">
                <a16:creationId xmlns:a16="http://schemas.microsoft.com/office/drawing/2014/main" id="{0FF10418-AE5A-45E9-8DD2-E26CEBBDFB66}"/>
              </a:ext>
            </a:extLst>
          </p:cNvPr>
          <p:cNvSpPr txBox="1"/>
          <p:nvPr/>
        </p:nvSpPr>
        <p:spPr>
          <a:xfrm>
            <a:off x="8830726" y="2813197"/>
            <a:ext cx="911903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Equip. ou Kit</a:t>
            </a:r>
          </a:p>
        </p:txBody>
      </p:sp>
      <p:cxnSp>
        <p:nvCxnSpPr>
          <p:cNvPr id="36" name="Conector de Seta Reta 69">
            <a:extLst>
              <a:ext uri="{FF2B5EF4-FFF2-40B4-BE49-F238E27FC236}">
                <a16:creationId xmlns:a16="http://schemas.microsoft.com/office/drawing/2014/main" id="{850348F8-351F-481E-A001-329B01B7BDE5}"/>
              </a:ext>
            </a:extLst>
          </p:cNvPr>
          <p:cNvCxnSpPr/>
          <p:nvPr/>
        </p:nvCxnSpPr>
        <p:spPr>
          <a:xfrm>
            <a:off x="8462013" y="3124093"/>
            <a:ext cx="328992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37" name="CaixaDeTexto 70">
            <a:extLst>
              <a:ext uri="{FF2B5EF4-FFF2-40B4-BE49-F238E27FC236}">
                <a16:creationId xmlns:a16="http://schemas.microsoft.com/office/drawing/2014/main" id="{08B48CA6-ACE4-49D0-8907-4D5A3DF3FACC}"/>
              </a:ext>
            </a:extLst>
          </p:cNvPr>
          <p:cNvSpPr txBox="1"/>
          <p:nvPr/>
        </p:nvSpPr>
        <p:spPr>
          <a:xfrm>
            <a:off x="7761664" y="3809655"/>
            <a:ext cx="1774192" cy="62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Mostra o Vínculo Ativo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100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Liberation Sans</vt:lpstr>
      <vt:lpstr>Liberation Serif</vt:lpstr>
      <vt:lpstr>StarSymbol</vt:lpstr>
      <vt:lpstr>Padrão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Mônica</dc:creator>
  <cp:lastModifiedBy>Mônica</cp:lastModifiedBy>
  <cp:revision>9</cp:revision>
  <dcterms:created xsi:type="dcterms:W3CDTF">2019-06-05T09:38:50Z</dcterms:created>
  <dcterms:modified xsi:type="dcterms:W3CDTF">2019-06-06T12:53:47Z</dcterms:modified>
</cp:coreProperties>
</file>