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/>
              <a:t>Programação Web I</a:t>
            </a:r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en-US"/>
              <a:t>Listas e Hyperlinks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Funcionalidades em Itens de Lista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Apesar de ser simples, a tag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&lt;li&gt; </a:t>
            </a:r>
            <a:r>
              <a:rPr lang="pt-BR" altLang="en-US"/>
              <a:t>oferece alguns atributos para personalizar ainda mais seus itens: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pt-BR" altLang="en-US"/>
              <a:t>: Define um valor numérico para o item, útil para listas ordenadas e interações com JavaScript.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data-*</a:t>
            </a:r>
            <a:r>
              <a:rPr lang="pt-BR" altLang="en-US"/>
              <a:t>: Permite adicionar dados personalizados ao item, acessíveis via JavaScript.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Lista não ordenada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As listas não ordenadas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&lt;ul&gt; </a:t>
            </a:r>
            <a:r>
              <a:rPr lang="pt-BR" altLang="en-US"/>
              <a:t>são ferramentas versáteis para organizar itens sem uma sequência pré-definida.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Elas permitem apresentar informações de forma flexível, utilizando marcadores como </a:t>
            </a:r>
            <a:r>
              <a:rPr lang="pt-BR" altLang="en-US" b="1"/>
              <a:t>bolinhas</a:t>
            </a:r>
            <a:r>
              <a:rPr lang="pt-BR" altLang="en-US"/>
              <a:t>, </a:t>
            </a:r>
            <a:r>
              <a:rPr lang="pt-BR" altLang="en-US" b="1"/>
              <a:t>quadrados</a:t>
            </a:r>
            <a:r>
              <a:rPr lang="pt-BR" altLang="en-US"/>
              <a:t>, </a:t>
            </a:r>
            <a:r>
              <a:rPr lang="pt-BR" altLang="en-US" b="1"/>
              <a:t>imagens </a:t>
            </a:r>
            <a:r>
              <a:rPr lang="pt-BR" altLang="en-US"/>
              <a:t>e até mesmo </a:t>
            </a:r>
            <a:r>
              <a:rPr lang="pt-BR" altLang="en-US" b="1"/>
              <a:t>símbolos </a:t>
            </a:r>
            <a:r>
              <a:rPr lang="pt-BR" altLang="en-US"/>
              <a:t>personalizados.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ul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&gt;Ler livros&lt;/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&gt;Praticar esportes&lt;/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&gt;Assistir filmes&lt;/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ul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Funcionalidades em Lista não ordenada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pt-BR" altLang="en-US"/>
              <a:t>: define o tipo de marcador utilizado na lista. Opções comuns incluem: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disc</a:t>
            </a:r>
            <a:r>
              <a:rPr lang="pt-BR" altLang="en-US"/>
              <a:t>: bolinhas (padrão)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circle</a:t>
            </a:r>
            <a:r>
              <a:rPr lang="pt-BR" altLang="en-US"/>
              <a:t>: círculos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pt-BR" altLang="en-US"/>
              <a:t>: quadrados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Funcionalidades em Lista não ordenada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pt-BR" altLang="en-US">
                <a:sym typeface="+mn-ea"/>
              </a:rPr>
              <a:t>: sem marcador (apenas recuo)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start</a:t>
            </a:r>
            <a:r>
              <a:rPr lang="pt-BR" altLang="en-US">
                <a:sym typeface="+mn-ea"/>
              </a:rPr>
              <a:t>: define o número inicial da sequência de marcadores (apenas para listas com marcadores numéricos).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reversed</a:t>
            </a:r>
            <a:r>
              <a:rPr lang="pt-BR" altLang="en-US">
                <a:sym typeface="+mn-ea"/>
              </a:rPr>
              <a:t>: inverte a ordem dos itens da lista.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ul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"square"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start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"2"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reversed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&gt;Item 3: Conteúdo importante e detalhado.&lt;/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&gt;Item 2: Informações relevantes com exemplos.&lt;/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&gt;Item 1: Início da lista com foco no principal.&lt;/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ul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Hiperlink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Hiperlinks, também conhecidos como links, são elementos fundamentais na web, conectando páginas e recursos entre si.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Eles permitem que os usuários naveguem de forma intuitiva pela internet, impulsionando a experiência do usuário e a organização da informação.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Estrutura Básica de um Hiperlink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pt-BR" altLang="en-US"/>
              <a:t>Um hiperlink em HTML5 é composto por duas partes principais: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a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href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"https://www.example.com"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&gt;Clique aqui para visitar o site&lt;/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Tag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&lt;a&gt;</a:t>
            </a:r>
            <a:r>
              <a:rPr lang="pt-BR" altLang="en-US"/>
              <a:t>: Esta tag define o início e o fim do link.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Texto Âncora</a:t>
            </a:r>
            <a:r>
              <a:rPr lang="pt-BR" altLang="en-US"/>
              <a:t>: O texto dentro da tag &lt;a&gt; é o texto que será exibido ao usuário e clicado para acessar o destino do link.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Atributo</a:t>
            </a:r>
            <a:r>
              <a:rPr lang="pt-BR" altLang="en-US"/>
              <a:t>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href</a:t>
            </a:r>
            <a:r>
              <a:rPr lang="pt-BR" altLang="en-US"/>
              <a:t>: Este atributo especifica o endereço do destino do link, para onde o usuário será direcionado ao clicar.</a:t>
            </a:r>
            <a:endParaRPr lang="pt-B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Tipos de Hiperlinks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pt-BR" altLang="en-US"/>
              <a:t>Existem diversos tipos de hiperlinks que podem ser utilizados em HTML5, cada um com um propósito específico:</a:t>
            </a:r>
            <a:endParaRPr lang="pt-BR" altLang="en-US"/>
          </a:p>
          <a:p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b="1"/>
              <a:t>Links Internos</a:t>
            </a:r>
            <a:r>
              <a:rPr lang="pt-BR" altLang="en-US"/>
              <a:t>: Direcionam para outras páginas dentro do mesmo site.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b="1"/>
              <a:t>Links Externos</a:t>
            </a:r>
            <a:r>
              <a:rPr lang="pt-BR" altLang="en-US"/>
              <a:t>: Direcionam para páginas em outros sites.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b="1"/>
              <a:t>Links para Âncoras</a:t>
            </a:r>
            <a:r>
              <a:rPr lang="pt-BR" altLang="en-US"/>
              <a:t>: Direcionam para seções específicas dentro de uma mesma página.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Tipos de Hiperlinks</a:t>
            </a:r>
            <a:br>
              <a:rPr lang="pt-BR" altLang="en-US"/>
            </a:b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>
                <a:sym typeface="+mn-ea"/>
              </a:rPr>
              <a:t>Links para Imagens</a:t>
            </a:r>
            <a:r>
              <a:rPr lang="pt-BR" altLang="en-US">
                <a:sym typeface="+mn-ea"/>
              </a:rPr>
              <a:t>: Exibem imagens ao serem clicados.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en-US" b="1"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>
                <a:sym typeface="+mn-ea"/>
              </a:rPr>
              <a:t>Links para Email</a:t>
            </a:r>
            <a:r>
              <a:rPr lang="pt-BR" altLang="en-US">
                <a:sym typeface="+mn-ea"/>
              </a:rPr>
              <a:t>: Abrem o cliente de email do usuário com o endereço pré-preenchido.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en-US" b="1"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>
                <a:sym typeface="+mn-ea"/>
              </a:rPr>
              <a:t>Links para Arquivos</a:t>
            </a:r>
            <a:r>
              <a:rPr lang="pt-BR" altLang="en-US">
                <a:sym typeface="+mn-ea"/>
              </a:rPr>
              <a:t>: Permitem o download de arquivos.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Definição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As listas são ferramentas utilizadas para organizar e apresentar informações de maneira </a:t>
            </a:r>
            <a:r>
              <a:rPr lang="pt-BR" altLang="en-US" b="1"/>
              <a:t>clara</a:t>
            </a:r>
            <a:r>
              <a:rPr lang="pt-BR" altLang="en-US"/>
              <a:t>, </a:t>
            </a:r>
            <a:r>
              <a:rPr lang="pt-BR" altLang="en-US" b="1"/>
              <a:t>concisa </a:t>
            </a:r>
            <a:r>
              <a:rPr lang="pt-BR" altLang="en-US"/>
              <a:t>e </a:t>
            </a:r>
            <a:r>
              <a:rPr lang="pt-BR" altLang="en-US" b="1"/>
              <a:t>atraente </a:t>
            </a:r>
            <a:r>
              <a:rPr lang="pt-BR" altLang="en-US"/>
              <a:t>em páginas HTML.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Elas permitem </a:t>
            </a:r>
            <a:r>
              <a:rPr lang="pt-BR" altLang="en-US" b="1"/>
              <a:t>estruturar itens em sequências lógicas</a:t>
            </a:r>
            <a:r>
              <a:rPr lang="pt-BR" altLang="en-US"/>
              <a:t>, facilitando a leitura e compreensão do conteúdo para os usuários.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Listas em HTML são divididas em: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Listas ordenadas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Listas não ordenadas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Listas de definições</a:t>
            </a:r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Atributos Adicionais para Hiperlinks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pt-BR" altLang="en-US"/>
              <a:t>A tag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&lt;a&gt;</a:t>
            </a:r>
            <a:r>
              <a:rPr lang="pt-BR" altLang="en-US"/>
              <a:t> possui diversos atributos adicionais que podem ser utilizados para refinar o comportamento dos links, como:</a:t>
            </a:r>
            <a:endParaRPr lang="pt-BR" altLang="en-US"/>
          </a:p>
          <a:p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b="1"/>
              <a:t>target</a:t>
            </a:r>
            <a:r>
              <a:rPr lang="pt-BR" altLang="en-US"/>
              <a:t>: Define em qual janela o link será aberto (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_blank</a:t>
            </a:r>
            <a:r>
              <a:rPr lang="pt-BR" altLang="en-US"/>
              <a:t> para nova aba,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_self </a:t>
            </a:r>
            <a:r>
              <a:rPr lang="pt-BR" altLang="en-US"/>
              <a:t>para mesma aba).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b="1"/>
              <a:t>title</a:t>
            </a:r>
            <a:r>
              <a:rPr lang="pt-BR" altLang="en-US"/>
              <a:t>: Define um texto informativo que aparece como dica ao passar o mouse sobre o link.</a:t>
            </a:r>
            <a:endParaRPr lang="pt-B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Atributos Adicionais para Hiperlinks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b="1">
                <a:sym typeface="+mn-ea"/>
              </a:rPr>
              <a:t>download</a:t>
            </a:r>
            <a:r>
              <a:rPr lang="pt-BR" altLang="en-US">
                <a:sym typeface="+mn-ea"/>
              </a:rPr>
              <a:t>: Indica que o link deve ser usado para baixar um arquivo.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b="1">
                <a:sym typeface="+mn-ea"/>
              </a:rPr>
              <a:t>rel</a:t>
            </a:r>
            <a:r>
              <a:rPr lang="pt-BR" altLang="en-US">
                <a:sym typeface="+mn-ea"/>
              </a:rPr>
              <a:t>: Define o relacionamento do link com a página atual (noindex, nofollow, etc.).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Lista Ordenada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 tag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&lt;ol&gt;</a:t>
            </a:r>
            <a:r>
              <a:rPr lang="pt-BR" altLang="en-US"/>
              <a:t> é a tag para criar listas ordenadas em HTML5. Ela oferece diversos atributos para personalizar a aparência e o comportamento da lista, permitindo que você domine cada detalhe.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Funcionalidades em Listas Ordenadas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pt-BR" altLang="en-US"/>
              <a:t>: define o tipo de marcador utilizado na lista. Opções comuns incluem: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pt-BR" altLang="en-US"/>
              <a:t>: números arábicos (1, 2, 3, ...)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pt-BR" altLang="en-US"/>
              <a:t>: letras minúsculas (a, b, c, ...)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pt-BR" altLang="en-US"/>
              <a:t>: letras maiúsculas (A, B, C, ...)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pt-BR" altLang="en-US"/>
              <a:t>: números romanos minúsculos (i, ii, iii, ...)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Funcionalidades em Listas Ordenadas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pt-BR" altLang="en-US">
                <a:sym typeface="+mn-ea"/>
              </a:rPr>
              <a:t>: números romanos maiúsculos (I, II, III, ...)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pt-BR" altLang="en-US">
                <a:sym typeface="+mn-ea"/>
              </a:rPr>
              <a:t>: sem marcador (apenas recuo)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start</a:t>
            </a:r>
            <a:r>
              <a:rPr lang="pt-BR" altLang="en-US">
                <a:sym typeface="+mn-ea"/>
              </a:rPr>
              <a:t>: define o número inicial da sequência. Por exemplo, start="5" inicia a lista com o número 5.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reversed</a:t>
            </a:r>
            <a:r>
              <a:rPr lang="pt-BR" altLang="en-US">
                <a:sym typeface="+mn-ea"/>
              </a:rPr>
              <a:t>: inverte a ordem da lista.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11062970" cy="4351655"/>
          </a:xfrm>
        </p:spPr>
        <p:txBody>
          <a:bodyPr>
            <a:noAutofit/>
          </a:bodyPr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ol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start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"4"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reversed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&gt;Quarto passo: Entregue a anotação.&lt;/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&gt;Terceiro passo: Anote o quarto parágrafo.&lt;/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&gt;Segundo passo: Leia a página 21.&lt;/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&gt;Primeiro passo: Abra o livro.&lt;/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ol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Lista Ordenada Aninhada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É possível aninhar listas ordenadas dentro de outras listas ordenadas ou não ordenadas para criar estruturas hierárquicas complexas.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Isso permite organizar informações em níveis, tornando o conteúdo ainda mais claro e organizado.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ol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&gt;Tarefa principal: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ol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&gt;Subtarefa 1&lt;/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&gt;Subtarefa 2&lt;/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ol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&gt;Tarefa secundária&lt;/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li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ol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List item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algn="just"/>
            <a:r>
              <a:rPr lang="pt-BR" altLang="en-US"/>
              <a:t>A tag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&lt;li&gt;</a:t>
            </a:r>
            <a:r>
              <a:rPr lang="pt-BR" altLang="en-US"/>
              <a:t> (list item) é a peça fundamental para construir listas em HTML5.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Ela define cada item individual dentro de uma lista, seja ela ordenada (&lt;ol&gt;), não ordenada (&lt;ul&gt;), ou de definições (&lt;dl&gt;).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Com a tag &lt;li&gt;, você organiza e apresenta informações de forma clara e concisa, tornando seus projetos web mais estruturados.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O conteúdo do item pode ser qualquer tipo de </a:t>
            </a:r>
            <a:r>
              <a:rPr lang="pt-BR" altLang="en-US" b="1"/>
              <a:t>texto</a:t>
            </a:r>
            <a:r>
              <a:rPr lang="pt-BR" altLang="en-US"/>
              <a:t>, </a:t>
            </a:r>
            <a:r>
              <a:rPr lang="pt-BR" altLang="en-US" b="1"/>
              <a:t>link</a:t>
            </a:r>
            <a:r>
              <a:rPr lang="pt-BR" altLang="en-US"/>
              <a:t>, </a:t>
            </a:r>
            <a:r>
              <a:rPr lang="pt-BR" altLang="en-US" b="1"/>
              <a:t>imagem </a:t>
            </a:r>
            <a:r>
              <a:rPr lang="pt-BR" altLang="en-US"/>
              <a:t>ou outro </a:t>
            </a:r>
            <a:r>
              <a:rPr lang="pt-BR" altLang="en-US" b="1"/>
              <a:t>elemento HTML</a:t>
            </a:r>
            <a:r>
              <a:rPr lang="pt-BR" altLang="en-US"/>
              <a:t>. 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5190</Words>
  <Application>WPS Presentation</Application>
  <PresentationFormat>宽屏</PresentationFormat>
  <Paragraphs>188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Calibri Light</vt:lpstr>
      <vt:lpstr>Consolas</vt:lpstr>
      <vt:lpstr>Microsoft YaHei</vt:lpstr>
      <vt:lpstr>Arial Unicode MS</vt:lpstr>
      <vt:lpstr>Calibri</vt:lpstr>
      <vt:lpstr>Office Theme</vt:lpstr>
      <vt:lpstr>Programação Web I</vt:lpstr>
      <vt:lpstr>Definição</vt:lpstr>
      <vt:lpstr>Lista Ordenada</vt:lpstr>
      <vt:lpstr>Funcionalidades em Listas Ordenadas</vt:lpstr>
      <vt:lpstr>Funcionalidades em Listas Ordenadas</vt:lpstr>
      <vt:lpstr>Exemplo</vt:lpstr>
      <vt:lpstr>Lista Ordenada Aninhada</vt:lpstr>
      <vt:lpstr>Exemplo</vt:lpstr>
      <vt:lpstr>List item</vt:lpstr>
      <vt:lpstr>Funcionalidades em Itens de Lista </vt:lpstr>
      <vt:lpstr>Lista não ordenada</vt:lpstr>
      <vt:lpstr>Exemplo</vt:lpstr>
      <vt:lpstr>Funcionalidades em Lista não ordenada</vt:lpstr>
      <vt:lpstr>Funcionalidades em Lista não ordenada</vt:lpstr>
      <vt:lpstr>Exemplo</vt:lpstr>
      <vt:lpstr>Hiperlink</vt:lpstr>
      <vt:lpstr>Estrutura Básica de um Hiperlink</vt:lpstr>
      <vt:lpstr>Tipos de Hiperlinks</vt:lpstr>
      <vt:lpstr>Tipos de Hiperlinks </vt:lpstr>
      <vt:lpstr>Atributos Adicionais para Hiperlinks</vt:lpstr>
      <vt:lpstr>Atributos Adicionais para Hiperlinks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jacques</cp:lastModifiedBy>
  <cp:revision>7</cp:revision>
  <dcterms:created xsi:type="dcterms:W3CDTF">2024-05-03T20:52:00Z</dcterms:created>
  <dcterms:modified xsi:type="dcterms:W3CDTF">2024-08-24T01:13:54Z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1046-12.2.0.17562</vt:lpwstr>
  </property>
  <property fmtid="{D5CDD505-2E9C-101B-9397-08002B2CF9AE}" pid="3" name="ICV">
    <vt:lpwstr>EDFB882422424BEAB28C2ACCC51783A9_11</vt:lpwstr>
  </property>
</Properties>
</file>