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9" r:id="rId4"/>
    <p:sldId id="258" r:id="rId5"/>
    <p:sldId id="261" r:id="rId6"/>
    <p:sldId id="268" r:id="rId7"/>
    <p:sldId id="27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Garamond" panose="02020404030301010803"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SBAHGA06v9eDHNDHulI/DyL4c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83BA7A-5A95-41F6-AD48-F1AE2342B6AD}">
  <a:tblStyle styleId="{BA83BA7A-5A95-41F6-AD48-F1AE2342B6AD}"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BBEE60B-51EB-4502-9D7B-674B9713B2F2}"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98.143.215.223:3200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98.143.215.223:3000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1080"/>
              </a:spcBef>
              <a:spcAft>
                <a:spcPts val="0"/>
              </a:spcAft>
              <a:buClr>
                <a:schemeClr val="accent1"/>
              </a:buClr>
              <a:buSzPts val="1800"/>
              <a:buChar char="•"/>
            </a:pPr>
            <a:r>
              <a:rPr lang="fr-CA" sz="1800">
                <a:solidFill>
                  <a:srgbClr val="262626"/>
                </a:solidFill>
                <a:latin typeface="Garamond"/>
                <a:ea typeface="Garamond"/>
                <a:cs typeface="Garamond"/>
                <a:sym typeface="Garamond"/>
              </a:rPr>
              <a:t>La problématique présenté par M.Gherbi et M.Bali et le contexte IoT en 2020  (Julien)</a:t>
            </a:r>
            <a:endParaRPr sz="1800">
              <a:solidFill>
                <a:srgbClr val="262626"/>
              </a:solidFill>
              <a:latin typeface="Garamond"/>
              <a:ea typeface="Garamond"/>
              <a:cs typeface="Garamond"/>
              <a:sym typeface="Garamond"/>
            </a:endParaRPr>
          </a:p>
          <a:p>
            <a:pPr marL="457200" lvl="0" indent="-342900" algn="l" rtl="0">
              <a:lnSpc>
                <a:spcPct val="100000"/>
              </a:lnSpc>
              <a:spcBef>
                <a:spcPts val="0"/>
              </a:spcBef>
              <a:spcAft>
                <a:spcPts val="0"/>
              </a:spcAft>
              <a:buClr>
                <a:schemeClr val="accent1"/>
              </a:buClr>
              <a:buSzPts val="1800"/>
              <a:buChar char="•"/>
            </a:pPr>
            <a:r>
              <a:rPr lang="fr-CA" sz="1800">
                <a:solidFill>
                  <a:srgbClr val="262626"/>
                </a:solidFill>
                <a:latin typeface="Garamond"/>
                <a:ea typeface="Garamond"/>
                <a:cs typeface="Garamond"/>
                <a:sym typeface="Garamond"/>
              </a:rPr>
              <a:t>l’objectif du projet et les exigences retenues  (Julien)</a:t>
            </a:r>
            <a:endParaRPr sz="1800">
              <a:solidFill>
                <a:srgbClr val="262626"/>
              </a:solidFill>
              <a:latin typeface="Garamond"/>
              <a:ea typeface="Garamond"/>
              <a:cs typeface="Garamond"/>
              <a:sym typeface="Garamond"/>
            </a:endParaRPr>
          </a:p>
          <a:p>
            <a:pPr marL="457200" lvl="0" indent="-342900" algn="l" rtl="0">
              <a:lnSpc>
                <a:spcPct val="100000"/>
              </a:lnSpc>
              <a:spcBef>
                <a:spcPts val="0"/>
              </a:spcBef>
              <a:spcAft>
                <a:spcPts val="0"/>
              </a:spcAft>
              <a:buClr>
                <a:schemeClr val="accent1"/>
              </a:buClr>
              <a:buSzPts val="1800"/>
              <a:buChar char="•"/>
            </a:pPr>
            <a:r>
              <a:rPr lang="fr-CA" sz="1800">
                <a:solidFill>
                  <a:srgbClr val="262626"/>
                </a:solidFill>
                <a:latin typeface="Garamond"/>
                <a:ea typeface="Garamond"/>
                <a:cs typeface="Garamond"/>
                <a:sym typeface="Garamond"/>
              </a:rPr>
              <a:t>Résultat de comparaison des solutions possibles et Solution proposée</a:t>
            </a:r>
            <a:endParaRPr sz="1800">
              <a:solidFill>
                <a:srgbClr val="262626"/>
              </a:solidFill>
              <a:latin typeface="Garamond"/>
              <a:ea typeface="Garamond"/>
              <a:cs typeface="Garamond"/>
              <a:sym typeface="Garamond"/>
            </a:endParaRPr>
          </a:p>
          <a:p>
            <a:pPr marL="914400" lvl="1" indent="-342900" algn="l" rtl="0">
              <a:lnSpc>
                <a:spcPct val="100000"/>
              </a:lnSpc>
              <a:spcBef>
                <a:spcPts val="0"/>
              </a:spcBef>
              <a:spcAft>
                <a:spcPts val="0"/>
              </a:spcAft>
              <a:buClr>
                <a:srgbClr val="262626"/>
              </a:buClr>
              <a:buSzPts val="1800"/>
              <a:buFont typeface="Garamond"/>
              <a:buChar char="•"/>
            </a:pPr>
            <a:r>
              <a:rPr lang="fr-CA" sz="1800">
                <a:solidFill>
                  <a:srgbClr val="262626"/>
                </a:solidFill>
                <a:latin typeface="Garamond"/>
                <a:ea typeface="Garamond"/>
                <a:cs typeface="Garamond"/>
                <a:sym typeface="Garamond"/>
              </a:rPr>
              <a:t>OS (Axel)</a:t>
            </a:r>
            <a:endParaRPr sz="1800">
              <a:solidFill>
                <a:srgbClr val="262626"/>
              </a:solidFill>
              <a:latin typeface="Garamond"/>
              <a:ea typeface="Garamond"/>
              <a:cs typeface="Garamond"/>
              <a:sym typeface="Garamond"/>
            </a:endParaRPr>
          </a:p>
          <a:p>
            <a:pPr marL="914400" lvl="1" indent="-342900" algn="l" rtl="0">
              <a:lnSpc>
                <a:spcPct val="100000"/>
              </a:lnSpc>
              <a:spcBef>
                <a:spcPts val="0"/>
              </a:spcBef>
              <a:spcAft>
                <a:spcPts val="0"/>
              </a:spcAft>
              <a:buClr>
                <a:srgbClr val="262626"/>
              </a:buClr>
              <a:buSzPts val="1800"/>
              <a:buFont typeface="Garamond"/>
              <a:buChar char="•"/>
            </a:pPr>
            <a:r>
              <a:rPr lang="fr-CA" sz="1800">
                <a:solidFill>
                  <a:srgbClr val="262626"/>
                </a:solidFill>
                <a:latin typeface="Garamond"/>
                <a:ea typeface="Garamond"/>
                <a:cs typeface="Garamond"/>
                <a:sym typeface="Garamond"/>
              </a:rPr>
              <a:t>Exporteur (Issam B.)</a:t>
            </a:r>
            <a:endParaRPr sz="1800">
              <a:solidFill>
                <a:srgbClr val="262626"/>
              </a:solidFill>
              <a:latin typeface="Garamond"/>
              <a:ea typeface="Garamond"/>
              <a:cs typeface="Garamond"/>
              <a:sym typeface="Garamond"/>
            </a:endParaRPr>
          </a:p>
          <a:p>
            <a:pPr marL="457200" lvl="0" indent="-342900" algn="l" rtl="0">
              <a:lnSpc>
                <a:spcPct val="100000"/>
              </a:lnSpc>
              <a:spcBef>
                <a:spcPts val="0"/>
              </a:spcBef>
              <a:spcAft>
                <a:spcPts val="0"/>
              </a:spcAft>
              <a:buClr>
                <a:schemeClr val="accent1"/>
              </a:buClr>
              <a:buSzPts val="1800"/>
              <a:buChar char="•"/>
            </a:pPr>
            <a:r>
              <a:rPr lang="fr-CA" sz="1800">
                <a:solidFill>
                  <a:srgbClr val="262626"/>
                </a:solidFill>
                <a:latin typeface="Garamond"/>
                <a:ea typeface="Garamond"/>
                <a:cs typeface="Garamond"/>
                <a:sym typeface="Garamond"/>
              </a:rPr>
              <a:t>Enjeux sociaux, économiques et environnementaux (Mohamed)</a:t>
            </a:r>
            <a:endParaRPr sz="1800">
              <a:solidFill>
                <a:srgbClr val="262626"/>
              </a:solidFill>
              <a:latin typeface="Garamond"/>
              <a:ea typeface="Garamond"/>
              <a:cs typeface="Garamond"/>
              <a:sym typeface="Garamond"/>
            </a:endParaRPr>
          </a:p>
          <a:p>
            <a:pPr marL="914400" lvl="0" indent="-342900" algn="l" rtl="0">
              <a:lnSpc>
                <a:spcPct val="100000"/>
              </a:lnSpc>
              <a:spcBef>
                <a:spcPts val="0"/>
              </a:spcBef>
              <a:spcAft>
                <a:spcPts val="0"/>
              </a:spcAft>
              <a:buClr>
                <a:srgbClr val="262626"/>
              </a:buClr>
              <a:buSzPts val="1800"/>
              <a:buFont typeface="Garamond"/>
              <a:buChar char="-"/>
            </a:pPr>
            <a:r>
              <a:rPr lang="fr-CA" sz="1800">
                <a:solidFill>
                  <a:srgbClr val="262626"/>
                </a:solidFill>
                <a:latin typeface="Garamond"/>
                <a:ea typeface="Garamond"/>
                <a:cs typeface="Garamond"/>
                <a:sym typeface="Garamond"/>
              </a:rPr>
              <a:t>Automatisation</a:t>
            </a:r>
            <a:endParaRPr sz="1800">
              <a:solidFill>
                <a:srgbClr val="262626"/>
              </a:solidFill>
              <a:latin typeface="Garamond"/>
              <a:ea typeface="Garamond"/>
              <a:cs typeface="Garamond"/>
              <a:sym typeface="Garamond"/>
            </a:endParaRPr>
          </a:p>
          <a:p>
            <a:pPr marL="914400" lvl="0" indent="-342900" algn="l" rtl="0">
              <a:lnSpc>
                <a:spcPct val="100000"/>
              </a:lnSpc>
              <a:spcBef>
                <a:spcPts val="0"/>
              </a:spcBef>
              <a:spcAft>
                <a:spcPts val="0"/>
              </a:spcAft>
              <a:buClr>
                <a:srgbClr val="262626"/>
              </a:buClr>
              <a:buSzPts val="1800"/>
              <a:buFont typeface="Garamond"/>
              <a:buChar char="-"/>
            </a:pPr>
            <a:r>
              <a:rPr lang="fr-CA" sz="1800">
                <a:solidFill>
                  <a:srgbClr val="262626"/>
                </a:solidFill>
                <a:latin typeface="Garamond"/>
                <a:ea typeface="Garamond"/>
                <a:cs typeface="Garamond"/>
                <a:sym typeface="Garamond"/>
              </a:rPr>
              <a:t>Sécurité</a:t>
            </a:r>
            <a:endParaRPr sz="1800">
              <a:solidFill>
                <a:srgbClr val="262626"/>
              </a:solidFill>
              <a:latin typeface="Garamond"/>
              <a:ea typeface="Garamond"/>
              <a:cs typeface="Garamond"/>
              <a:sym typeface="Garamond"/>
            </a:endParaRPr>
          </a:p>
          <a:p>
            <a:pPr marL="914400" lvl="0" indent="-342900" algn="l" rtl="0">
              <a:lnSpc>
                <a:spcPct val="100000"/>
              </a:lnSpc>
              <a:spcBef>
                <a:spcPts val="0"/>
              </a:spcBef>
              <a:spcAft>
                <a:spcPts val="0"/>
              </a:spcAft>
              <a:buClr>
                <a:srgbClr val="262626"/>
              </a:buClr>
              <a:buSzPts val="1800"/>
              <a:buFont typeface="Garamond"/>
              <a:buChar char="-"/>
            </a:pPr>
            <a:endParaRPr sz="1800">
              <a:solidFill>
                <a:srgbClr val="262626"/>
              </a:solidFill>
              <a:latin typeface="Garamond"/>
              <a:ea typeface="Garamond"/>
              <a:cs typeface="Garamond"/>
              <a:sym typeface="Garamond"/>
            </a:endParaRPr>
          </a:p>
          <a:p>
            <a:pPr marL="457200" lvl="0" indent="-342900" algn="l" rtl="0">
              <a:lnSpc>
                <a:spcPct val="100000"/>
              </a:lnSpc>
              <a:spcBef>
                <a:spcPts val="0"/>
              </a:spcBef>
              <a:spcAft>
                <a:spcPts val="0"/>
              </a:spcAft>
              <a:buClr>
                <a:schemeClr val="accent1"/>
              </a:buClr>
              <a:buSzPts val="1800"/>
              <a:buChar char="•"/>
            </a:pPr>
            <a:r>
              <a:rPr lang="fr-CA" sz="1800">
                <a:solidFill>
                  <a:srgbClr val="262626"/>
                </a:solidFill>
                <a:latin typeface="Garamond"/>
                <a:ea typeface="Garamond"/>
                <a:cs typeface="Garamond"/>
                <a:sym typeface="Garamond"/>
              </a:rPr>
              <a:t>Conclusion et recommandation (Axel + Issam)</a:t>
            </a:r>
            <a:endParaRPr sz="1800">
              <a:solidFill>
                <a:srgbClr val="262626"/>
              </a:solidFill>
              <a:latin typeface="Garamond"/>
              <a:ea typeface="Garamond"/>
              <a:cs typeface="Garamond"/>
              <a:sym typeface="Garamond"/>
            </a:endParaRPr>
          </a:p>
        </p:txBody>
      </p:sp>
      <p:sp>
        <p:nvSpPr>
          <p:cNvPr id="159" name="Google Shape;1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4f23da4a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734f23da4a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SzPts val="1400"/>
              <a:buNone/>
            </a:pPr>
            <a:r>
              <a:rPr lang="fr-CA" sz="1800"/>
              <a:t>Objectif et exigences retenues</a:t>
            </a:r>
            <a:endParaRPr sz="1800"/>
          </a:p>
          <a:p>
            <a:pPr marL="0" lvl="0" indent="0" algn="l" rtl="0">
              <a:lnSpc>
                <a:spcPct val="100000"/>
              </a:lnSpc>
              <a:spcBef>
                <a:spcPts val="1080"/>
              </a:spcBef>
              <a:spcAft>
                <a:spcPts val="0"/>
              </a:spcAft>
              <a:buSzPts val="1400"/>
              <a:buNone/>
            </a:pPr>
            <a:r>
              <a:rPr lang="fr-CA"/>
              <a:t>Pour le monitoring. Avoir des metrics de RAM CPU.</a:t>
            </a:r>
            <a:endParaRPr/>
          </a:p>
          <a:p>
            <a:pPr marL="0" lvl="0" indent="0" algn="l" rtl="0">
              <a:lnSpc>
                <a:spcPct val="100000"/>
              </a:lnSpc>
              <a:spcBef>
                <a:spcPts val="1080"/>
              </a:spcBef>
              <a:spcAft>
                <a:spcPts val="0"/>
              </a:spcAft>
              <a:buSzPts val="1400"/>
              <a:buNone/>
            </a:pPr>
            <a:r>
              <a:rPr lang="fr-CA"/>
              <a:t>Comparer les différentes distributions de docker</a:t>
            </a:r>
            <a:endParaRPr/>
          </a:p>
          <a:p>
            <a:pPr marL="0" lvl="0" indent="0" algn="l" rtl="0">
              <a:lnSpc>
                <a:spcPct val="100000"/>
              </a:lnSpc>
              <a:spcBef>
                <a:spcPts val="1080"/>
              </a:spcBef>
              <a:spcAft>
                <a:spcPts val="0"/>
              </a:spcAft>
              <a:buSzPts val="1400"/>
              <a:buNone/>
            </a:pPr>
            <a:r>
              <a:rPr lang="fr-CA"/>
              <a:t>Comparez les différents exportateurs (cadvisor, node exporteur, autre)</a:t>
            </a:r>
            <a:endParaRPr/>
          </a:p>
          <a:p>
            <a:pPr marL="0" lvl="0" indent="0" algn="l" rtl="0">
              <a:lnSpc>
                <a:spcPct val="100000"/>
              </a:lnSpc>
              <a:spcBef>
                <a:spcPts val="1080"/>
              </a:spcBef>
              <a:spcAft>
                <a:spcPts val="0"/>
              </a:spcAft>
              <a:buSzPts val="1400"/>
              <a:buNone/>
            </a:pPr>
            <a:r>
              <a:rPr lang="fr-CA"/>
              <a:t>Pour ce lab</a:t>
            </a:r>
            <a:endParaRPr/>
          </a:p>
          <a:p>
            <a:pPr marL="457200" lvl="0" indent="0" algn="l" rtl="0">
              <a:lnSpc>
                <a:spcPct val="100000"/>
              </a:lnSpc>
              <a:spcBef>
                <a:spcPts val="1080"/>
              </a:spcBef>
              <a:spcAft>
                <a:spcPts val="0"/>
              </a:spcAft>
              <a:buSzPts val="1400"/>
              <a:buNone/>
            </a:pPr>
            <a:r>
              <a:rPr lang="fr-CA"/>
              <a:t>Appareil utilisé PI 3 b+</a:t>
            </a:r>
            <a:endParaRPr/>
          </a:p>
          <a:p>
            <a:pPr marL="457200" lvl="0" indent="0" algn="l" rtl="0">
              <a:lnSpc>
                <a:spcPct val="100000"/>
              </a:lnSpc>
              <a:spcBef>
                <a:spcPts val="1080"/>
              </a:spcBef>
              <a:spcAft>
                <a:spcPts val="0"/>
              </a:spcAft>
              <a:buSzPts val="1400"/>
              <a:buNone/>
            </a:pPr>
            <a:r>
              <a:rPr lang="fr-CA"/>
              <a:t>Connection filaire</a:t>
            </a:r>
            <a:endParaRPr/>
          </a:p>
        </p:txBody>
      </p:sp>
      <p:sp>
        <p:nvSpPr>
          <p:cNvPr id="184" name="Google Shape;184;g734f23da4a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SzPts val="1400"/>
              <a:buNone/>
            </a:pPr>
            <a:r>
              <a:rPr lang="fr-CA" sz="1800" b="1" dirty="0">
                <a:solidFill>
                  <a:srgbClr val="262626"/>
                </a:solidFill>
                <a:latin typeface="Garamond"/>
                <a:ea typeface="Garamond"/>
                <a:cs typeface="Garamond"/>
                <a:sym typeface="Garamond"/>
              </a:rPr>
              <a:t>La problématique et le contexte</a:t>
            </a:r>
            <a:endParaRPr sz="1800" b="1" dirty="0">
              <a:solidFill>
                <a:srgbClr val="262626"/>
              </a:solidFill>
              <a:latin typeface="Garamond"/>
              <a:ea typeface="Garamond"/>
              <a:cs typeface="Garamond"/>
              <a:sym typeface="Garamond"/>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De plus en plus de </a:t>
            </a:r>
            <a:r>
              <a:rPr lang="fr-CA" dirty="0" err="1">
                <a:solidFill>
                  <a:srgbClr val="262626"/>
                </a:solidFill>
                <a:latin typeface="Times New Roman"/>
                <a:ea typeface="Times New Roman"/>
                <a:cs typeface="Times New Roman"/>
                <a:sym typeface="Times New Roman"/>
              </a:rPr>
              <a:t>IoT</a:t>
            </a:r>
            <a:endParaRPr dirty="0">
              <a:solidFill>
                <a:srgbClr val="262626"/>
              </a:solidFill>
              <a:latin typeface="Times New Roman"/>
              <a:ea typeface="Times New Roman"/>
              <a:cs typeface="Times New Roman"/>
              <a:sym typeface="Times New Roman"/>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Importance du monitoring</a:t>
            </a:r>
            <a:endParaRPr dirty="0">
              <a:solidFill>
                <a:srgbClr val="262626"/>
              </a:solidFill>
              <a:latin typeface="Times New Roman"/>
              <a:ea typeface="Times New Roman"/>
              <a:cs typeface="Times New Roman"/>
              <a:sym typeface="Times New Roman"/>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	Alerter les experts appropriés</a:t>
            </a:r>
            <a:endParaRPr dirty="0">
              <a:solidFill>
                <a:srgbClr val="262626"/>
              </a:solidFill>
              <a:latin typeface="Times New Roman"/>
              <a:ea typeface="Times New Roman"/>
              <a:cs typeface="Times New Roman"/>
              <a:sym typeface="Times New Roman"/>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	Diagnostique rapidement</a:t>
            </a:r>
            <a:endParaRPr dirty="0">
              <a:solidFill>
                <a:srgbClr val="262626"/>
              </a:solidFill>
              <a:latin typeface="Times New Roman"/>
              <a:ea typeface="Times New Roman"/>
              <a:cs typeface="Times New Roman"/>
              <a:sym typeface="Times New Roman"/>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	Résoudre des problèmes </a:t>
            </a:r>
            <a:r>
              <a:rPr lang="fr-CA" dirty="0" err="1">
                <a:solidFill>
                  <a:srgbClr val="262626"/>
                </a:solidFill>
                <a:latin typeface="Times New Roman"/>
                <a:ea typeface="Times New Roman"/>
                <a:cs typeface="Times New Roman"/>
                <a:sym typeface="Times New Roman"/>
              </a:rPr>
              <a:t>automatiquements</a:t>
            </a:r>
            <a:endParaRPr dirty="0">
              <a:solidFill>
                <a:srgbClr val="262626"/>
              </a:solidFill>
              <a:latin typeface="Times New Roman"/>
              <a:ea typeface="Times New Roman"/>
              <a:cs typeface="Times New Roman"/>
              <a:sym typeface="Times New Roman"/>
            </a:endParaRPr>
          </a:p>
          <a:p>
            <a:pPr marL="0" lvl="0" indent="0" algn="l" rtl="0">
              <a:lnSpc>
                <a:spcPct val="100000"/>
              </a:lnSpc>
              <a:spcBef>
                <a:spcPts val="1080"/>
              </a:spcBef>
              <a:spcAft>
                <a:spcPts val="0"/>
              </a:spcAft>
              <a:buSzPts val="1400"/>
              <a:buNone/>
            </a:pPr>
            <a:r>
              <a:rPr lang="fr-CA" dirty="0">
                <a:solidFill>
                  <a:srgbClr val="262626"/>
                </a:solidFill>
                <a:latin typeface="Times New Roman"/>
                <a:ea typeface="Times New Roman"/>
                <a:cs typeface="Times New Roman"/>
                <a:sym typeface="Times New Roman"/>
              </a:rPr>
              <a:t>Impact sur les ressources</a:t>
            </a:r>
            <a:endParaRPr dirty="0">
              <a:solidFill>
                <a:srgbClr val="262626"/>
              </a:solidFill>
              <a:latin typeface="Times New Roman"/>
              <a:ea typeface="Times New Roman"/>
              <a:cs typeface="Times New Roman"/>
              <a:sym typeface="Times New Roman"/>
            </a:endParaRPr>
          </a:p>
        </p:txBody>
      </p:sp>
      <p:sp>
        <p:nvSpPr>
          <p:cNvPr id="166" name="Google Shape;16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36d28e98d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736d28e98d_5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Clr>
                <a:schemeClr val="dk1"/>
              </a:buClr>
              <a:buSzPts val="1100"/>
              <a:buFont typeface="Arial"/>
              <a:buNone/>
            </a:pPr>
            <a:r>
              <a:rPr lang="fr-CA" sz="1500">
                <a:solidFill>
                  <a:srgbClr val="666666"/>
                </a:solidFill>
                <a:latin typeface="Arial"/>
                <a:ea typeface="Arial"/>
                <a:cs typeface="Arial"/>
                <a:sym typeface="Arial"/>
              </a:rPr>
              <a:t>Intro partie</a:t>
            </a:r>
            <a:endParaRPr sz="1500">
              <a:solidFill>
                <a:srgbClr val="666666"/>
              </a:solidFill>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fr-CA" sz="1100">
                <a:latin typeface="Arial"/>
                <a:ea typeface="Arial"/>
                <a:cs typeface="Arial"/>
                <a:sym typeface="Arial"/>
              </a:rPr>
              <a:t>Le choix de l’orchestration des logiciels de notre stack sur les différentes machines a un impact sur la consommation des ressources du système, sur l’évolution de la plateforme et sur la capacité d’adapter la plateforme aux besoins en ressources.</a:t>
            </a:r>
            <a:endParaRPr sz="1100">
              <a:latin typeface="Arial"/>
              <a:ea typeface="Arial"/>
              <a:cs typeface="Arial"/>
              <a:sym typeface="Arial"/>
            </a:endParaRPr>
          </a:p>
          <a:p>
            <a:pPr marL="0" lvl="0" indent="0" algn="l" rtl="0">
              <a:lnSpc>
                <a:spcPct val="115000"/>
              </a:lnSpc>
              <a:spcBef>
                <a:spcPts val="0"/>
              </a:spcBef>
              <a:spcAft>
                <a:spcPts val="0"/>
              </a:spcAft>
              <a:buSzPts val="1400"/>
              <a:buNone/>
            </a:pPr>
            <a:r>
              <a:rPr lang="fr-CA" sz="1100">
                <a:latin typeface="Arial"/>
                <a:ea typeface="Arial"/>
                <a:cs typeface="Arial"/>
                <a:sym typeface="Arial"/>
              </a:rPr>
              <a:t>Nous avons fait le choix de rechercher un système d’orchestration qui prendrait le moins de ressources possible et qui permettrait de faciliter l’installation des composants du monitoring ainsi que les composants de l’application réel de la solution.</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latin typeface="Arial"/>
              <a:ea typeface="Arial"/>
              <a:cs typeface="Arial"/>
              <a:sym typeface="Arial"/>
            </a:endParaRPr>
          </a:p>
        </p:txBody>
      </p:sp>
      <p:sp>
        <p:nvSpPr>
          <p:cNvPr id="220" name="Google Shape;220;g736d28e98d_5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34f23da4a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734f23da4a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CA" sz="1200" b="0" i="0" u="sng" strike="noStrik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http://98.143.215.223:32000</a:t>
            </a:r>
            <a:r>
              <a:rPr lang="fr-CA" sz="1200" b="0" i="0" u="none" strike="noStrike">
                <a:solidFill>
                  <a:schemeClr val="dk1"/>
                </a:solidFill>
                <a:latin typeface="Calibri"/>
                <a:ea typeface="Calibri"/>
                <a:cs typeface="Calibri"/>
                <a:sym typeface="Calibri"/>
              </a:rPr>
              <a:t>   graphana</a:t>
            </a:r>
            <a:endParaRPr sz="1200" b="0" i="0" u="none" strike="noStrike">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fr-CA" sz="1200" b="0" i="0" u="sng" strike="noStrik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http://98.143.215.223:30000</a:t>
            </a:r>
            <a:r>
              <a:rPr lang="fr-CA" sz="1200" b="0" i="0" u="none" strike="noStrike">
                <a:solidFill>
                  <a:schemeClr val="dk1"/>
                </a:solidFill>
                <a:latin typeface="Calibri"/>
                <a:ea typeface="Calibri"/>
                <a:cs typeface="Calibri"/>
                <a:sym typeface="Calibri"/>
              </a:rPr>
              <a:t>   prometheus</a:t>
            </a:r>
            <a:endParaRPr sz="1200" b="0" i="0" u="none" strike="noStrike">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a:p>
            <a:pPr marL="457200" lvl="0" indent="-342900" algn="l" rtl="0">
              <a:lnSpc>
                <a:spcPct val="100000"/>
              </a:lnSpc>
              <a:spcBef>
                <a:spcPts val="1080"/>
              </a:spcBef>
              <a:spcAft>
                <a:spcPts val="0"/>
              </a:spcAft>
              <a:buClr>
                <a:schemeClr val="accent1"/>
              </a:buClr>
              <a:buSzPts val="1800"/>
              <a:buChar char="•"/>
            </a:pPr>
            <a:r>
              <a:rPr lang="fr-CA" sz="1800">
                <a:solidFill>
                  <a:srgbClr val="262626"/>
                </a:solidFill>
                <a:latin typeface="Garamond"/>
                <a:ea typeface="Garamond"/>
                <a:cs typeface="Garamond"/>
                <a:sym typeface="Garamond"/>
              </a:rPr>
              <a:t>La problématique et le contexte</a:t>
            </a:r>
            <a:endParaRPr/>
          </a:p>
        </p:txBody>
      </p:sp>
      <p:sp>
        <p:nvSpPr>
          <p:cNvPr id="269" name="Google Shape;269;g734f23da4a_0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73809e9696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g73809e9696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60045" algn="l" rtl="0">
              <a:lnSpc>
                <a:spcPct val="100000"/>
              </a:lnSpc>
              <a:spcBef>
                <a:spcPts val="1080"/>
              </a:spcBef>
              <a:spcAft>
                <a:spcPts val="0"/>
              </a:spcAft>
              <a:buClr>
                <a:schemeClr val="accent1"/>
              </a:buClr>
              <a:buSzPts val="2070"/>
              <a:buChar char="•"/>
            </a:pPr>
            <a:endParaRPr/>
          </a:p>
        </p:txBody>
      </p:sp>
      <p:sp>
        <p:nvSpPr>
          <p:cNvPr id="320" name="Google Shape;320;g73809e9696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CA"/>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grpSp>
        <p:nvGrpSpPr>
          <p:cNvPr id="21" name="Google Shape;21;p11"/>
          <p:cNvGrpSpPr/>
          <p:nvPr/>
        </p:nvGrpSpPr>
        <p:grpSpPr>
          <a:xfrm>
            <a:off x="-16934" y="0"/>
            <a:ext cx="12231160" cy="6856214"/>
            <a:chOff x="-16934" y="0"/>
            <a:chExt cx="12231160" cy="6856214"/>
          </a:xfrm>
        </p:grpSpPr>
        <p:pic>
          <p:nvPicPr>
            <p:cNvPr id="22" name="Google Shape;22;p11"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3" name="Google Shape;23;p11"/>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 name="Google Shape;24;p11"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5" name="Google Shape;25;p11"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6" name="Google Shape;26;p11"/>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a:endParaRPr/>
          </a:p>
        </p:txBody>
      </p:sp>
      <p:sp>
        <p:nvSpPr>
          <p:cNvPr id="28" name="Google Shape;28;p11"/>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31" name="Google Shape;31;p11"/>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400"/>
              <a:buFont typeface="Garamond"/>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0"/>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lnSpc>
                <a:spcPct val="100000"/>
              </a:lnSpc>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92" name="Google Shape;92;p20"/>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280"/>
              </a:spcBef>
              <a:spcAft>
                <a:spcPts val="0"/>
              </a:spcAft>
              <a:buSzPts val="1610"/>
              <a:buNone/>
              <a:defRPr sz="14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93" name="Google Shape;93;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3200"/>
              <a:buFont typeface="Garamond"/>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99" name="Google Shape;99;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102" name="Google Shape;102;p21"/>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Garamond"/>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400"/>
              </a:spcBef>
              <a:spcAft>
                <a:spcPts val="0"/>
              </a:spcAft>
              <a:buSzPts val="2300"/>
              <a:buFont typeface="Garamond"/>
              <a:buNone/>
              <a:defRPr sz="2000"/>
            </a:lvl1pPr>
            <a:lvl2pPr marL="914400" lvl="1" indent="-228600" algn="l">
              <a:lnSpc>
                <a:spcPct val="100000"/>
              </a:lnSpc>
              <a:spcBef>
                <a:spcPts val="600"/>
              </a:spcBef>
              <a:spcAft>
                <a:spcPts val="0"/>
              </a:spcAft>
              <a:buSzPts val="2300"/>
              <a:buFont typeface="Garamond"/>
              <a:buNone/>
              <a:defRPr/>
            </a:lvl2pPr>
            <a:lvl3pPr marL="1371600" lvl="2" indent="-228600" algn="l">
              <a:lnSpc>
                <a:spcPct val="100000"/>
              </a:lnSpc>
              <a:spcBef>
                <a:spcPts val="600"/>
              </a:spcBef>
              <a:spcAft>
                <a:spcPts val="0"/>
              </a:spcAft>
              <a:buSzPts val="2070"/>
              <a:buFont typeface="Garamond"/>
              <a:buNone/>
              <a:defRPr/>
            </a:lvl3pPr>
            <a:lvl4pPr marL="1828800" lvl="3" indent="-228600" algn="l">
              <a:lnSpc>
                <a:spcPct val="100000"/>
              </a:lnSpc>
              <a:spcBef>
                <a:spcPts val="600"/>
              </a:spcBef>
              <a:spcAft>
                <a:spcPts val="0"/>
              </a:spcAft>
              <a:buSzPts val="1840"/>
              <a:buFont typeface="Garamond"/>
              <a:buNone/>
              <a:defRPr/>
            </a:lvl4pPr>
            <a:lvl5pPr marL="2286000" lvl="4" indent="-228600" algn="l">
              <a:lnSpc>
                <a:spcPct val="100000"/>
              </a:lnSpc>
              <a:spcBef>
                <a:spcPts val="600"/>
              </a:spcBef>
              <a:spcAft>
                <a:spcPts val="0"/>
              </a:spcAft>
              <a:buSzPts val="1610"/>
              <a:buFont typeface="Garamond"/>
              <a:buNone/>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06" name="Google Shape;106;p22"/>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07" name="Google Shape;107;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
        <p:nvSpPr>
          <p:cNvPr id="110" name="Google Shape;110;p2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fr-CA"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sp>
        <p:nvSpPr>
          <p:cNvPr id="111" name="Google Shape;111;p22"/>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fr-CA"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cxnSp>
        <p:nvCxnSpPr>
          <p:cNvPr id="112" name="Google Shape;112;p2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3200"/>
              <a:buFont typeface="Garamond"/>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2300"/>
              <a:buNone/>
              <a:defRPr sz="20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16" name="Google Shape;116;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Garamond"/>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2760"/>
              <a:buNone/>
              <a:defRPr sz="24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22" name="Google Shape;122;p24"/>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070"/>
              <a:buNone/>
              <a:defRPr sz="1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23" name="Google Shape;123;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
        <p:nvSpPr>
          <p:cNvPr id="126" name="Google Shape;126;p24"/>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fr-CA"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sp>
        <p:nvSpPr>
          <p:cNvPr id="127" name="Google Shape;127;p24"/>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0"/>
              <a:buFont typeface="Arial"/>
              <a:buNone/>
            </a:pPr>
            <a:r>
              <a:rPr lang="fr-CA" sz="80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cxnSp>
        <p:nvCxnSpPr>
          <p:cNvPr id="128" name="Google Shape;128;p24"/>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5"/>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0"/>
              </a:spcBef>
              <a:spcAft>
                <a:spcPts val="0"/>
              </a:spcAft>
              <a:buSzPts val="3220"/>
              <a:buNone/>
              <a:defRPr sz="2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32" name="Google Shape;132;p25"/>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070"/>
              <a:buNone/>
              <a:defRPr sz="18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133" name="Google Shape;133;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136" name="Google Shape;136;p2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6"/>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40" name="Google Shape;140;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143" name="Google Shape;143;p2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7"/>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147" name="Google Shape;147;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150" name="Google Shape;150;p27"/>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cxnSp>
        <p:nvCxnSpPr>
          <p:cNvPr id="33" name="Google Shape;33;p1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36" name="Google Shape;36;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4400"/>
              <a:buFont typeface="Garamond"/>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80"/>
              </a:spcBef>
              <a:spcAft>
                <a:spcPts val="0"/>
              </a:spcAft>
              <a:buSzPts val="2760"/>
              <a:buNone/>
              <a:defRPr sz="2400">
                <a:solidFill>
                  <a:schemeClr val="dk1"/>
                </a:solidFill>
              </a:defRPr>
            </a:lvl1pPr>
            <a:lvl2pPr marL="914400" lvl="1" indent="-228600" algn="l">
              <a:lnSpc>
                <a:spcPct val="100000"/>
              </a:lnSpc>
              <a:spcBef>
                <a:spcPts val="600"/>
              </a:spcBef>
              <a:spcAft>
                <a:spcPts val="0"/>
              </a:spcAft>
              <a:buSzPts val="2070"/>
              <a:buNone/>
              <a:defRPr sz="1800">
                <a:solidFill>
                  <a:srgbClr val="888888"/>
                </a:solidFill>
              </a:defRPr>
            </a:lvl2pPr>
            <a:lvl3pPr marL="1371600" lvl="2" indent="-228600" algn="l">
              <a:lnSpc>
                <a:spcPct val="100000"/>
              </a:lnSpc>
              <a:spcBef>
                <a:spcPts val="600"/>
              </a:spcBef>
              <a:spcAft>
                <a:spcPts val="0"/>
              </a:spcAft>
              <a:buSzPts val="1840"/>
              <a:buNone/>
              <a:defRPr sz="1600">
                <a:solidFill>
                  <a:srgbClr val="888888"/>
                </a:solidFill>
              </a:defRPr>
            </a:lvl3pPr>
            <a:lvl4pPr marL="1828800" lvl="3" indent="-228600" algn="l">
              <a:lnSpc>
                <a:spcPct val="100000"/>
              </a:lnSpc>
              <a:spcBef>
                <a:spcPts val="600"/>
              </a:spcBef>
              <a:spcAft>
                <a:spcPts val="0"/>
              </a:spcAft>
              <a:buSzPts val="1610"/>
              <a:buNone/>
              <a:defRPr sz="1400">
                <a:solidFill>
                  <a:srgbClr val="888888"/>
                </a:solidFill>
              </a:defRPr>
            </a:lvl4pPr>
            <a:lvl5pPr marL="2286000" lvl="4" indent="-228600" algn="l">
              <a:lnSpc>
                <a:spcPct val="100000"/>
              </a:lnSpc>
              <a:spcBef>
                <a:spcPts val="600"/>
              </a:spcBef>
              <a:spcAft>
                <a:spcPts val="0"/>
              </a:spcAft>
              <a:buSzPts val="1610"/>
              <a:buNone/>
              <a:defRPr sz="1400">
                <a:solidFill>
                  <a:srgbClr val="888888"/>
                </a:solidFill>
              </a:defRPr>
            </a:lvl5pPr>
            <a:lvl6pPr marL="2743200" lvl="5" indent="-228600" algn="l">
              <a:lnSpc>
                <a:spcPct val="100000"/>
              </a:lnSpc>
              <a:spcBef>
                <a:spcPts val="600"/>
              </a:spcBef>
              <a:spcAft>
                <a:spcPts val="0"/>
              </a:spcAft>
              <a:buSzPts val="1610"/>
              <a:buNone/>
              <a:defRPr sz="1400">
                <a:solidFill>
                  <a:srgbClr val="888888"/>
                </a:solidFill>
              </a:defRPr>
            </a:lvl6pPr>
            <a:lvl7pPr marL="3200400" lvl="6" indent="-228600" algn="l">
              <a:lnSpc>
                <a:spcPct val="100000"/>
              </a:lnSpc>
              <a:spcBef>
                <a:spcPts val="600"/>
              </a:spcBef>
              <a:spcAft>
                <a:spcPts val="0"/>
              </a:spcAft>
              <a:buSzPts val="1610"/>
              <a:buNone/>
              <a:defRPr sz="1400">
                <a:solidFill>
                  <a:srgbClr val="888888"/>
                </a:solidFill>
              </a:defRPr>
            </a:lvl7pPr>
            <a:lvl8pPr marL="3657600" lvl="7" indent="-228600" algn="l">
              <a:lnSpc>
                <a:spcPct val="100000"/>
              </a:lnSpc>
              <a:spcBef>
                <a:spcPts val="600"/>
              </a:spcBef>
              <a:spcAft>
                <a:spcPts val="0"/>
              </a:spcAft>
              <a:buSzPts val="1610"/>
              <a:buNone/>
              <a:defRPr sz="1400">
                <a:solidFill>
                  <a:srgbClr val="888888"/>
                </a:solidFill>
              </a:defRPr>
            </a:lvl8pPr>
            <a:lvl9pPr marL="4114800" lvl="8" indent="-228600" algn="l">
              <a:lnSpc>
                <a:spcPct val="100000"/>
              </a:lnSpc>
              <a:spcBef>
                <a:spcPts val="600"/>
              </a:spcBef>
              <a:spcAft>
                <a:spcPts val="600"/>
              </a:spcAft>
              <a:buSzPts val="1610"/>
              <a:buNone/>
              <a:defRPr sz="1400">
                <a:solidFill>
                  <a:srgbClr val="888888"/>
                </a:solidFill>
              </a:defRPr>
            </a:lvl9pPr>
          </a:lstStyle>
          <a:p>
            <a:endParaRPr/>
          </a:p>
        </p:txBody>
      </p:sp>
      <p:sp>
        <p:nvSpPr>
          <p:cNvPr id="46" name="Google Shape;46;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49" name="Google Shape;49;p1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cxnSp>
        <p:nvCxnSpPr>
          <p:cNvPr id="51" name="Google Shape;51;p1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52" name="Google Shape;52;p1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54" name="Google Shape;54;p1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55" name="Google Shape;55;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72"/>
              </a:spcBef>
              <a:spcAft>
                <a:spcPts val="0"/>
              </a:spcAft>
              <a:buSzPts val="3220"/>
              <a:buNone/>
              <a:defRPr sz="2800" b="0">
                <a:solidFill>
                  <a:schemeClr val="accent1"/>
                </a:solidFill>
              </a:defRPr>
            </a:lvl1pPr>
            <a:lvl2pPr marL="914400" lvl="1" indent="-228600" algn="l">
              <a:lnSpc>
                <a:spcPct val="100000"/>
              </a:lnSpc>
              <a:spcBef>
                <a:spcPts val="600"/>
              </a:spcBef>
              <a:spcAft>
                <a:spcPts val="0"/>
              </a:spcAft>
              <a:buSzPts val="2300"/>
              <a:buNone/>
              <a:defRPr sz="2000" b="1"/>
            </a:lvl2pPr>
            <a:lvl3pPr marL="1371600" lvl="2" indent="-228600" algn="l">
              <a:lnSpc>
                <a:spcPct val="100000"/>
              </a:lnSpc>
              <a:spcBef>
                <a:spcPts val="600"/>
              </a:spcBef>
              <a:spcAft>
                <a:spcPts val="0"/>
              </a:spcAft>
              <a:buSzPts val="2070"/>
              <a:buNone/>
              <a:defRPr sz="1800" b="1"/>
            </a:lvl3pPr>
            <a:lvl4pPr marL="1828800" lvl="3" indent="-228600" algn="l">
              <a:lnSpc>
                <a:spcPct val="100000"/>
              </a:lnSpc>
              <a:spcBef>
                <a:spcPts val="600"/>
              </a:spcBef>
              <a:spcAft>
                <a:spcPts val="0"/>
              </a:spcAft>
              <a:buSzPts val="1840"/>
              <a:buNone/>
              <a:defRPr sz="1600" b="1"/>
            </a:lvl4pPr>
            <a:lvl5pPr marL="2286000" lvl="4" indent="-228600" algn="l">
              <a:lnSpc>
                <a:spcPct val="100000"/>
              </a:lnSpc>
              <a:spcBef>
                <a:spcPts val="600"/>
              </a:spcBef>
              <a:spcAft>
                <a:spcPts val="0"/>
              </a:spcAft>
              <a:buSzPts val="1840"/>
              <a:buNone/>
              <a:defRPr sz="1600" b="1"/>
            </a:lvl5pPr>
            <a:lvl6pPr marL="2743200" lvl="5" indent="-228600" algn="l">
              <a:lnSpc>
                <a:spcPct val="100000"/>
              </a:lnSpc>
              <a:spcBef>
                <a:spcPts val="600"/>
              </a:spcBef>
              <a:spcAft>
                <a:spcPts val="0"/>
              </a:spcAft>
              <a:buSzPts val="1840"/>
              <a:buNone/>
              <a:defRPr sz="1600" b="1"/>
            </a:lvl6pPr>
            <a:lvl7pPr marL="3200400" lvl="6" indent="-228600" algn="l">
              <a:lnSpc>
                <a:spcPct val="100000"/>
              </a:lnSpc>
              <a:spcBef>
                <a:spcPts val="600"/>
              </a:spcBef>
              <a:spcAft>
                <a:spcPts val="0"/>
              </a:spcAft>
              <a:buSzPts val="1840"/>
              <a:buNone/>
              <a:defRPr sz="1600" b="1"/>
            </a:lvl7pPr>
            <a:lvl8pPr marL="3657600" lvl="7" indent="-228600" algn="l">
              <a:lnSpc>
                <a:spcPct val="100000"/>
              </a:lnSpc>
              <a:spcBef>
                <a:spcPts val="600"/>
              </a:spcBef>
              <a:spcAft>
                <a:spcPts val="0"/>
              </a:spcAft>
              <a:buSzPts val="1840"/>
              <a:buNone/>
              <a:defRPr sz="1600" b="1"/>
            </a:lvl8pPr>
            <a:lvl9pPr marL="4114800" lvl="8" indent="-228600" algn="l">
              <a:lnSpc>
                <a:spcPct val="100000"/>
              </a:lnSpc>
              <a:spcBef>
                <a:spcPts val="600"/>
              </a:spcBef>
              <a:spcAft>
                <a:spcPts val="600"/>
              </a:spcAft>
              <a:buSzPts val="1840"/>
              <a:buNone/>
              <a:defRPr sz="1600" b="1"/>
            </a:lvl9pPr>
          </a:lstStyle>
          <a:p>
            <a:endParaRPr/>
          </a:p>
        </p:txBody>
      </p:sp>
      <p:sp>
        <p:nvSpPr>
          <p:cNvPr id="61" name="Google Shape;61;p1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62" name="Google Shape;62;p1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72"/>
              </a:spcBef>
              <a:spcAft>
                <a:spcPts val="0"/>
              </a:spcAft>
              <a:buSzPts val="3220"/>
              <a:buNone/>
              <a:defRPr sz="2800" b="0">
                <a:solidFill>
                  <a:schemeClr val="accent1"/>
                </a:solidFill>
              </a:defRPr>
            </a:lvl1pPr>
            <a:lvl2pPr marL="914400" lvl="1" indent="-228600" algn="l">
              <a:lnSpc>
                <a:spcPct val="100000"/>
              </a:lnSpc>
              <a:spcBef>
                <a:spcPts val="600"/>
              </a:spcBef>
              <a:spcAft>
                <a:spcPts val="0"/>
              </a:spcAft>
              <a:buSzPts val="2300"/>
              <a:buNone/>
              <a:defRPr sz="2000" b="1"/>
            </a:lvl2pPr>
            <a:lvl3pPr marL="1371600" lvl="2" indent="-228600" algn="l">
              <a:lnSpc>
                <a:spcPct val="100000"/>
              </a:lnSpc>
              <a:spcBef>
                <a:spcPts val="600"/>
              </a:spcBef>
              <a:spcAft>
                <a:spcPts val="0"/>
              </a:spcAft>
              <a:buSzPts val="2070"/>
              <a:buNone/>
              <a:defRPr sz="1800" b="1"/>
            </a:lvl3pPr>
            <a:lvl4pPr marL="1828800" lvl="3" indent="-228600" algn="l">
              <a:lnSpc>
                <a:spcPct val="100000"/>
              </a:lnSpc>
              <a:spcBef>
                <a:spcPts val="600"/>
              </a:spcBef>
              <a:spcAft>
                <a:spcPts val="0"/>
              </a:spcAft>
              <a:buSzPts val="1840"/>
              <a:buNone/>
              <a:defRPr sz="1600" b="1"/>
            </a:lvl4pPr>
            <a:lvl5pPr marL="2286000" lvl="4" indent="-228600" algn="l">
              <a:lnSpc>
                <a:spcPct val="100000"/>
              </a:lnSpc>
              <a:spcBef>
                <a:spcPts val="600"/>
              </a:spcBef>
              <a:spcAft>
                <a:spcPts val="0"/>
              </a:spcAft>
              <a:buSzPts val="1840"/>
              <a:buNone/>
              <a:defRPr sz="1600" b="1"/>
            </a:lvl5pPr>
            <a:lvl6pPr marL="2743200" lvl="5" indent="-228600" algn="l">
              <a:lnSpc>
                <a:spcPct val="100000"/>
              </a:lnSpc>
              <a:spcBef>
                <a:spcPts val="600"/>
              </a:spcBef>
              <a:spcAft>
                <a:spcPts val="0"/>
              </a:spcAft>
              <a:buSzPts val="1840"/>
              <a:buNone/>
              <a:defRPr sz="1600" b="1"/>
            </a:lvl6pPr>
            <a:lvl7pPr marL="3200400" lvl="6" indent="-228600" algn="l">
              <a:lnSpc>
                <a:spcPct val="100000"/>
              </a:lnSpc>
              <a:spcBef>
                <a:spcPts val="600"/>
              </a:spcBef>
              <a:spcAft>
                <a:spcPts val="0"/>
              </a:spcAft>
              <a:buSzPts val="1840"/>
              <a:buNone/>
              <a:defRPr sz="1600" b="1"/>
            </a:lvl7pPr>
            <a:lvl8pPr marL="3657600" lvl="7" indent="-228600" algn="l">
              <a:lnSpc>
                <a:spcPct val="100000"/>
              </a:lnSpc>
              <a:spcBef>
                <a:spcPts val="600"/>
              </a:spcBef>
              <a:spcAft>
                <a:spcPts val="0"/>
              </a:spcAft>
              <a:buSzPts val="1840"/>
              <a:buNone/>
              <a:defRPr sz="1600" b="1"/>
            </a:lvl8pPr>
            <a:lvl9pPr marL="4114800" lvl="8" indent="-228600" algn="l">
              <a:lnSpc>
                <a:spcPct val="100000"/>
              </a:lnSpc>
              <a:spcBef>
                <a:spcPts val="600"/>
              </a:spcBef>
              <a:spcAft>
                <a:spcPts val="600"/>
              </a:spcAft>
              <a:buSzPts val="1840"/>
              <a:buNone/>
              <a:defRPr sz="1600" b="1"/>
            </a:lvl9pPr>
          </a:lstStyle>
          <a:p>
            <a:endParaRPr/>
          </a:p>
        </p:txBody>
      </p:sp>
      <p:sp>
        <p:nvSpPr>
          <p:cNvPr id="63" name="Google Shape;63;p1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64" name="Google Shape;6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67" name="Google Shape;67;p1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73" name="Google Shape;73;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400"/>
              <a:buFont typeface="Garamond"/>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lnSpc>
                <a:spcPct val="100000"/>
              </a:lnSpc>
              <a:spcBef>
                <a:spcPts val="360"/>
              </a:spcBef>
              <a:spcAft>
                <a:spcPts val="0"/>
              </a:spcAft>
              <a:buSzPts val="2070"/>
              <a:buChar char="•"/>
              <a:defRPr/>
            </a:lvl1pPr>
            <a:lvl2pPr marL="914400" lvl="1" indent="-360044" algn="l">
              <a:lnSpc>
                <a:spcPct val="100000"/>
              </a:lnSpc>
              <a:spcBef>
                <a:spcPts val="600"/>
              </a:spcBef>
              <a:spcAft>
                <a:spcPts val="0"/>
              </a:spcAft>
              <a:buSzPts val="2070"/>
              <a:buChar char="•"/>
              <a:defRPr/>
            </a:lvl2pPr>
            <a:lvl3pPr marL="1371600" lvl="2" indent="-360044" algn="l">
              <a:lnSpc>
                <a:spcPct val="100000"/>
              </a:lnSpc>
              <a:spcBef>
                <a:spcPts val="600"/>
              </a:spcBef>
              <a:spcAft>
                <a:spcPts val="0"/>
              </a:spcAft>
              <a:buSzPts val="2070"/>
              <a:buChar char="•"/>
              <a:defRPr/>
            </a:lvl3pPr>
            <a:lvl4pPr marL="1828800" lvl="3" indent="-360044" algn="l">
              <a:lnSpc>
                <a:spcPct val="100000"/>
              </a:lnSpc>
              <a:spcBef>
                <a:spcPts val="600"/>
              </a:spcBef>
              <a:spcAft>
                <a:spcPts val="0"/>
              </a:spcAft>
              <a:buSzPts val="2070"/>
              <a:buChar char="•"/>
              <a:defRPr/>
            </a:lvl4pPr>
            <a:lvl5pPr marL="2286000" lvl="4" indent="-360045" algn="l">
              <a:lnSpc>
                <a:spcPct val="100000"/>
              </a:lnSpc>
              <a:spcBef>
                <a:spcPts val="600"/>
              </a:spcBef>
              <a:spcAft>
                <a:spcPts val="0"/>
              </a:spcAft>
              <a:buSzPts val="2070"/>
              <a:buChar char="•"/>
              <a:defRPr/>
            </a:lvl5pPr>
            <a:lvl6pPr marL="2743200" lvl="5" indent="-360045" algn="l">
              <a:lnSpc>
                <a:spcPct val="100000"/>
              </a:lnSpc>
              <a:spcBef>
                <a:spcPts val="600"/>
              </a:spcBef>
              <a:spcAft>
                <a:spcPts val="0"/>
              </a:spcAft>
              <a:buSzPts val="2070"/>
              <a:buChar char="•"/>
              <a:defRPr/>
            </a:lvl6pPr>
            <a:lvl7pPr marL="3200400" lvl="6" indent="-360045" algn="l">
              <a:lnSpc>
                <a:spcPct val="100000"/>
              </a:lnSpc>
              <a:spcBef>
                <a:spcPts val="600"/>
              </a:spcBef>
              <a:spcAft>
                <a:spcPts val="0"/>
              </a:spcAft>
              <a:buSzPts val="2070"/>
              <a:buChar char="•"/>
              <a:defRPr/>
            </a:lvl7pPr>
            <a:lvl8pPr marL="3657600" lvl="7" indent="-360045" algn="l">
              <a:lnSpc>
                <a:spcPct val="100000"/>
              </a:lnSpc>
              <a:spcBef>
                <a:spcPts val="600"/>
              </a:spcBef>
              <a:spcAft>
                <a:spcPts val="0"/>
              </a:spcAft>
              <a:buSzPts val="2070"/>
              <a:buChar char="•"/>
              <a:defRPr/>
            </a:lvl8pPr>
            <a:lvl9pPr marL="4114800" lvl="8" indent="-360045" algn="l">
              <a:lnSpc>
                <a:spcPct val="100000"/>
              </a:lnSpc>
              <a:spcBef>
                <a:spcPts val="600"/>
              </a:spcBef>
              <a:spcAft>
                <a:spcPts val="600"/>
              </a:spcAft>
              <a:buSzPts val="2070"/>
              <a:buChar char="•"/>
              <a:defRPr/>
            </a:lvl9pPr>
          </a:lstStyle>
          <a:p>
            <a:endParaRPr/>
          </a:p>
        </p:txBody>
      </p:sp>
      <p:sp>
        <p:nvSpPr>
          <p:cNvPr id="77" name="Google Shape;77;p18"/>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840"/>
              <a:buNone/>
              <a:defRPr sz="16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78" name="Google Shape;78;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cxnSp>
        <p:nvCxnSpPr>
          <p:cNvPr id="81" name="Google Shape;81;p18"/>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rgbClr val="262626"/>
              </a:buClr>
              <a:buSzPts val="2800"/>
              <a:buFont typeface="Garamond"/>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rmAutofit/>
          </a:bodyPr>
          <a:lstStyle>
            <a:lvl1pPr marR="0" lvl="0" algn="ctr" rtl="0">
              <a:lnSpc>
                <a:spcPct val="100000"/>
              </a:lnSpc>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lnSpc>
                <a:spcPct val="100000"/>
              </a:lnSpc>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lnSpc>
                <a:spcPct val="100000"/>
              </a:lnSpc>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5" name="Google Shape;85;p19"/>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60"/>
              </a:spcBef>
              <a:spcAft>
                <a:spcPts val="0"/>
              </a:spcAft>
              <a:buSzPts val="2070"/>
              <a:buNone/>
              <a:defRPr sz="1800"/>
            </a:lvl1pPr>
            <a:lvl2pPr marL="914400" lvl="1" indent="-228600" algn="l">
              <a:lnSpc>
                <a:spcPct val="100000"/>
              </a:lnSpc>
              <a:spcBef>
                <a:spcPts val="600"/>
              </a:spcBef>
              <a:spcAft>
                <a:spcPts val="0"/>
              </a:spcAft>
              <a:buSzPts val="1380"/>
              <a:buNone/>
              <a:defRPr sz="1200"/>
            </a:lvl2pPr>
            <a:lvl3pPr marL="1371600" lvl="2" indent="-228600" algn="l">
              <a:lnSpc>
                <a:spcPct val="100000"/>
              </a:lnSpc>
              <a:spcBef>
                <a:spcPts val="600"/>
              </a:spcBef>
              <a:spcAft>
                <a:spcPts val="0"/>
              </a:spcAft>
              <a:buSzPts val="1150"/>
              <a:buNone/>
              <a:defRPr sz="1000"/>
            </a:lvl3pPr>
            <a:lvl4pPr marL="1828800" lvl="3" indent="-228600" algn="l">
              <a:lnSpc>
                <a:spcPct val="100000"/>
              </a:lnSpc>
              <a:spcBef>
                <a:spcPts val="600"/>
              </a:spcBef>
              <a:spcAft>
                <a:spcPts val="0"/>
              </a:spcAft>
              <a:buSzPts val="1035"/>
              <a:buNone/>
              <a:defRPr sz="900"/>
            </a:lvl4pPr>
            <a:lvl5pPr marL="2286000" lvl="4" indent="-228600" algn="l">
              <a:lnSpc>
                <a:spcPct val="100000"/>
              </a:lnSpc>
              <a:spcBef>
                <a:spcPts val="600"/>
              </a:spcBef>
              <a:spcAft>
                <a:spcPts val="0"/>
              </a:spcAft>
              <a:buSzPts val="1035"/>
              <a:buNone/>
              <a:defRPr sz="900"/>
            </a:lvl5pPr>
            <a:lvl6pPr marL="2743200" lvl="5" indent="-228600" algn="l">
              <a:lnSpc>
                <a:spcPct val="100000"/>
              </a:lnSpc>
              <a:spcBef>
                <a:spcPts val="600"/>
              </a:spcBef>
              <a:spcAft>
                <a:spcPts val="0"/>
              </a:spcAft>
              <a:buSzPts val="1035"/>
              <a:buNone/>
              <a:defRPr sz="900"/>
            </a:lvl6pPr>
            <a:lvl7pPr marL="3200400" lvl="6" indent="-228600" algn="l">
              <a:lnSpc>
                <a:spcPct val="100000"/>
              </a:lnSpc>
              <a:spcBef>
                <a:spcPts val="600"/>
              </a:spcBef>
              <a:spcAft>
                <a:spcPts val="0"/>
              </a:spcAft>
              <a:buSzPts val="1035"/>
              <a:buNone/>
              <a:defRPr sz="900"/>
            </a:lvl7pPr>
            <a:lvl8pPr marL="3657600" lvl="7" indent="-228600" algn="l">
              <a:lnSpc>
                <a:spcPct val="100000"/>
              </a:lnSpc>
              <a:spcBef>
                <a:spcPts val="600"/>
              </a:spcBef>
              <a:spcAft>
                <a:spcPts val="0"/>
              </a:spcAft>
              <a:buSzPts val="1035"/>
              <a:buNone/>
              <a:defRPr sz="900"/>
            </a:lvl8pPr>
            <a:lvl9pPr marL="4114800" lvl="8" indent="-228600" algn="l">
              <a:lnSpc>
                <a:spcPct val="100000"/>
              </a:lnSpc>
              <a:spcBef>
                <a:spcPts val="600"/>
              </a:spcBef>
              <a:spcAft>
                <a:spcPts val="600"/>
              </a:spcAft>
              <a:buSzPts val="1035"/>
              <a:buNone/>
              <a:defRPr sz="900"/>
            </a:lvl9pPr>
          </a:lstStyle>
          <a:p>
            <a:endParaRPr/>
          </a:p>
        </p:txBody>
      </p:sp>
      <p:sp>
        <p:nvSpPr>
          <p:cNvPr id="86" name="Google Shape;86;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0"/>
          <p:cNvGrpSpPr/>
          <p:nvPr/>
        </p:nvGrpSpPr>
        <p:grpSpPr>
          <a:xfrm>
            <a:off x="-15736" y="0"/>
            <a:ext cx="12229962" cy="6856214"/>
            <a:chOff x="-15736" y="0"/>
            <a:chExt cx="12229962" cy="6856214"/>
          </a:xfrm>
        </p:grpSpPr>
        <p:pic>
          <p:nvPicPr>
            <p:cNvPr id="11" name="Google Shape;11;p10"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12" name="Google Shape;12;p10"/>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0"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4" name="Google Shape;14;p10"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5" name="Google Shape;15;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6" name="Google Shape;16;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lnSpc>
                <a:spcPct val="100000"/>
              </a:lnSpc>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lnSpc>
                <a:spcPct val="100000"/>
              </a:lnSpc>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lnSpc>
                <a:spcPct val="100000"/>
              </a:lnSpc>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lnSpc>
                <a:spcPct val="100000"/>
              </a:lnSpc>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lnSpc>
                <a:spcPct val="100000"/>
              </a:lnSpc>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lnSpc>
                <a:spcPct val="100000"/>
              </a:lnSpc>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9" name="Google Shape;19;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fr-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hyperlink" Target="https://julialang.org/downloads/" TargetMode="External"/><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nizyuret/Knet.jl.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imdb.com/title/tt0453467/reviews" TargetMode="External"/><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2692400" y="1871125"/>
            <a:ext cx="7218900" cy="1515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Garamond"/>
              <a:buNone/>
            </a:pPr>
            <a:endParaRPr sz="5000"/>
          </a:p>
          <a:p>
            <a:pPr marL="0" lvl="0" indent="0" algn="ctr" rtl="0">
              <a:lnSpc>
                <a:spcPct val="90000"/>
              </a:lnSpc>
              <a:spcBef>
                <a:spcPts val="0"/>
              </a:spcBef>
              <a:spcAft>
                <a:spcPts val="0"/>
              </a:spcAft>
              <a:buClr>
                <a:srgbClr val="262626"/>
              </a:buClr>
              <a:buSzPct val="100000"/>
              <a:buFont typeface="Garamond"/>
              <a:buNone/>
            </a:pPr>
            <a:r>
              <a:rPr lang="fr-CA" sz="5000"/>
              <a:t>Mise en place d’un écosystème de l’IA en lien avec langage Julia</a:t>
            </a:r>
            <a:endParaRPr sz="5000"/>
          </a:p>
        </p:txBody>
      </p:sp>
      <p:sp>
        <p:nvSpPr>
          <p:cNvPr id="156" name="Google Shape;156;p1"/>
          <p:cNvSpPr txBox="1">
            <a:spLocks noGrp="1"/>
          </p:cNvSpPr>
          <p:nvPr>
            <p:ph type="subTitle" idx="1"/>
          </p:nvPr>
        </p:nvSpPr>
        <p:spPr>
          <a:xfrm>
            <a:off x="2692400" y="3657601"/>
            <a:ext cx="6815700" cy="1515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100"/>
              <a:buFont typeface="Arial"/>
              <a:buNone/>
            </a:pPr>
            <a:r>
              <a:rPr lang="fr-CA"/>
              <a:t>Mohamed Nacereddine Toros</a:t>
            </a:r>
            <a:endParaRPr/>
          </a:p>
          <a:p>
            <a:pPr marL="0" lvl="0" indent="0" algn="ctr" rtl="0">
              <a:lnSpc>
                <a:spcPct val="100000"/>
              </a:lnSpc>
              <a:spcBef>
                <a:spcPts val="0"/>
              </a:spcBef>
              <a:spcAft>
                <a:spcPts val="0"/>
              </a:spcAft>
              <a:buClr>
                <a:srgbClr val="000000"/>
              </a:buClr>
              <a:buSzPts val="2415"/>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
          <p:cNvSpPr txBox="1">
            <a:spLocks noGrp="1"/>
          </p:cNvSpPr>
          <p:nvPr>
            <p:ph type="body" idx="1"/>
          </p:nvPr>
        </p:nvSpPr>
        <p:spPr>
          <a:xfrm>
            <a:off x="1295400" y="2526100"/>
            <a:ext cx="10035000" cy="3622800"/>
          </a:xfrm>
          <a:prstGeom prst="rect">
            <a:avLst/>
          </a:prstGeom>
          <a:noFill/>
          <a:ln>
            <a:noFill/>
          </a:ln>
        </p:spPr>
        <p:txBody>
          <a:bodyPr spcFirstLastPara="1" wrap="square" lIns="91425" tIns="45700" rIns="91425" bIns="45700" anchor="t" anchorCtr="0">
            <a:normAutofit/>
          </a:bodyPr>
          <a:lstStyle/>
          <a:p>
            <a:pPr marL="457200" lvl="0" indent="-444500" algn="l" rtl="0">
              <a:lnSpc>
                <a:spcPct val="115000"/>
              </a:lnSpc>
              <a:spcBef>
                <a:spcPts val="1080"/>
              </a:spcBef>
              <a:spcAft>
                <a:spcPts val="0"/>
              </a:spcAft>
              <a:buSzPts val="3400"/>
              <a:buChar char="•"/>
            </a:pPr>
            <a:r>
              <a:rPr lang="fr-CA" sz="3400" dirty="0"/>
              <a:t>Installation via le site officiel de Julia</a:t>
            </a:r>
            <a:endParaRPr sz="3400" dirty="0"/>
          </a:p>
          <a:p>
            <a:pPr marL="457200" lvl="0" indent="-444500" algn="l" rtl="0">
              <a:lnSpc>
                <a:spcPct val="115000"/>
              </a:lnSpc>
              <a:spcBef>
                <a:spcPts val="0"/>
              </a:spcBef>
              <a:spcAft>
                <a:spcPts val="0"/>
              </a:spcAft>
              <a:buSzPts val="3400"/>
              <a:buChar char="•"/>
            </a:pPr>
            <a:r>
              <a:rPr lang="fr-CA" sz="3400" dirty="0"/>
              <a:t>Configuration de l’environnement du travail </a:t>
            </a:r>
            <a:endParaRPr sz="3400" dirty="0"/>
          </a:p>
          <a:p>
            <a:pPr marL="457200" lvl="0" indent="-444500" algn="l" rtl="0">
              <a:lnSpc>
                <a:spcPct val="115000"/>
              </a:lnSpc>
              <a:spcBef>
                <a:spcPts val="0"/>
              </a:spcBef>
              <a:spcAft>
                <a:spcPts val="0"/>
              </a:spcAft>
              <a:buSzPts val="3400"/>
              <a:buChar char="•"/>
            </a:pPr>
            <a:r>
              <a:rPr lang="fr-CA" sz="3400" dirty="0"/>
              <a:t>L’ajout et mise à jour des paquets et les modules </a:t>
            </a:r>
            <a:endParaRPr sz="3400" dirty="0"/>
          </a:p>
          <a:p>
            <a:pPr marL="457200" lvl="0" indent="-444500" algn="l" rtl="0">
              <a:lnSpc>
                <a:spcPct val="115000"/>
              </a:lnSpc>
              <a:spcBef>
                <a:spcPts val="0"/>
              </a:spcBef>
              <a:spcAft>
                <a:spcPts val="0"/>
              </a:spcAft>
              <a:buSzPts val="3400"/>
              <a:buChar char="•"/>
            </a:pPr>
            <a:r>
              <a:rPr lang="fr-CA" sz="3400" dirty="0"/>
              <a:t>Projet d’application Julia (Analyse des sentiments a partir des avis des internautes en ligne)</a:t>
            </a:r>
            <a:endParaRPr sz="3400" dirty="0"/>
          </a:p>
          <a:p>
            <a:pPr marL="285750" lvl="0" indent="-110490" algn="l" rtl="0">
              <a:lnSpc>
                <a:spcPct val="100000"/>
              </a:lnSpc>
              <a:spcBef>
                <a:spcPts val="1080"/>
              </a:spcBef>
              <a:spcAft>
                <a:spcPts val="0"/>
              </a:spcAft>
              <a:buSzPts val="2760"/>
              <a:buNone/>
            </a:pPr>
            <a:endParaRPr dirty="0"/>
          </a:p>
        </p:txBody>
      </p:sp>
      <p:sp>
        <p:nvSpPr>
          <p:cNvPr id="162" name="Google Shape;162;p2"/>
          <p:cNvSpPr txBox="1">
            <a:spLocks noGrp="1"/>
          </p:cNvSpPr>
          <p:nvPr>
            <p:ph type="title"/>
          </p:nvPr>
        </p:nvSpPr>
        <p:spPr>
          <a:xfrm>
            <a:off x="747271" y="1050374"/>
            <a:ext cx="10583158" cy="88002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Garamond"/>
              <a:buNone/>
            </a:pPr>
            <a:r>
              <a:rPr lang="fr-CA">
                <a:solidFill>
                  <a:schemeClr val="dk1"/>
                </a:solidFill>
              </a:rPr>
              <a:t>Plan de la présentation du projet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grpSp>
        <p:nvGrpSpPr>
          <p:cNvPr id="186" name="Google Shape;186;g734f23da4a_0_26"/>
          <p:cNvGrpSpPr/>
          <p:nvPr/>
        </p:nvGrpSpPr>
        <p:grpSpPr>
          <a:xfrm>
            <a:off x="-16934" y="0"/>
            <a:ext cx="12231160" cy="6856215"/>
            <a:chOff x="-16934" y="0"/>
            <a:chExt cx="12231160" cy="6856215"/>
          </a:xfrm>
        </p:grpSpPr>
        <p:pic>
          <p:nvPicPr>
            <p:cNvPr id="187" name="Google Shape;187;g734f23da4a_0_26"/>
            <p:cNvPicPr preferRelativeResize="0"/>
            <p:nvPr/>
          </p:nvPicPr>
          <p:blipFill rotWithShape="1">
            <a:blip r:embed="rId4">
              <a:alphaModFix/>
            </a:blip>
            <a:srcRect/>
            <a:stretch/>
          </p:blipFill>
          <p:spPr>
            <a:xfrm>
              <a:off x="0" y="0"/>
              <a:ext cx="12188827" cy="6856215"/>
            </a:xfrm>
            <a:prstGeom prst="rect">
              <a:avLst/>
            </a:prstGeom>
            <a:noFill/>
            <a:ln>
              <a:noFill/>
            </a:ln>
          </p:spPr>
        </p:pic>
        <p:sp>
          <p:nvSpPr>
            <p:cNvPr id="188" name="Google Shape;188;g734f23da4a_0_26"/>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9" name="Google Shape;189;g734f23da4a_0_26"/>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190" name="Google Shape;190;g734f23da4a_0_26"/>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191" name="Google Shape;191;g734f23da4a_0_26"/>
          <p:cNvCxnSpPr/>
          <p:nvPr/>
        </p:nvCxnSpPr>
        <p:spPr>
          <a:xfrm>
            <a:off x="2692399" y="3522131"/>
            <a:ext cx="6815700" cy="0"/>
          </a:xfrm>
          <a:prstGeom prst="straightConnector1">
            <a:avLst/>
          </a:prstGeom>
          <a:noFill/>
          <a:ln w="15875" cap="flat" cmpd="sng">
            <a:solidFill>
              <a:schemeClr val="accent1"/>
            </a:solidFill>
            <a:prstDash val="solid"/>
            <a:round/>
            <a:headEnd type="none" w="sm" len="sm"/>
            <a:tailEnd type="none" w="sm" len="sm"/>
          </a:ln>
        </p:spPr>
      </p:cxnSp>
      <p:sp>
        <p:nvSpPr>
          <p:cNvPr id="192" name="Google Shape;192;g734f23da4a_0_26"/>
          <p:cNvSpPr/>
          <p:nvPr/>
        </p:nvSpPr>
        <p:spPr>
          <a:xfrm>
            <a:off x="0" y="0"/>
            <a:ext cx="12192000" cy="6858000"/>
          </a:xfrm>
          <a:prstGeom prst="rect">
            <a:avLst/>
          </a:prstGeom>
          <a:blipFill rotWithShape="1">
            <a:blip r:embed="rId3">
              <a:alphaModFix/>
            </a:blip>
            <a:stretch>
              <a:fillRect/>
            </a:stretch>
          </a:blipFill>
          <a:ln w="15875" cap="flat" cmpd="sng">
            <a:solidFill>
              <a:srgbClr val="8144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aramond"/>
              <a:buNone/>
            </a:pPr>
            <a:endParaRPr sz="1800" b="0" i="0" u="none" strike="noStrike" cap="none">
              <a:solidFill>
                <a:srgbClr val="FFFFFF"/>
              </a:solidFill>
              <a:latin typeface="Garamond"/>
              <a:ea typeface="Garamond"/>
              <a:cs typeface="Garamond"/>
              <a:sym typeface="Garamond"/>
            </a:endParaRPr>
          </a:p>
        </p:txBody>
      </p:sp>
      <p:grpSp>
        <p:nvGrpSpPr>
          <p:cNvPr id="193" name="Google Shape;193;g734f23da4a_0_26"/>
          <p:cNvGrpSpPr/>
          <p:nvPr/>
        </p:nvGrpSpPr>
        <p:grpSpPr>
          <a:xfrm>
            <a:off x="5838" y="-8000"/>
            <a:ext cx="12188827" cy="6872226"/>
            <a:chOff x="0" y="0"/>
            <a:chExt cx="12188827" cy="6872226"/>
          </a:xfrm>
        </p:grpSpPr>
        <p:pic>
          <p:nvPicPr>
            <p:cNvPr id="194" name="Google Shape;194;g734f23da4a_0_26"/>
            <p:cNvPicPr preferRelativeResize="0"/>
            <p:nvPr/>
          </p:nvPicPr>
          <p:blipFill rotWithShape="1">
            <a:blip r:embed="rId6">
              <a:alphaModFix/>
            </a:blip>
            <a:srcRect/>
            <a:stretch/>
          </p:blipFill>
          <p:spPr>
            <a:xfrm>
              <a:off x="0" y="0"/>
              <a:ext cx="12188827" cy="6856215"/>
            </a:xfrm>
            <a:prstGeom prst="rect">
              <a:avLst/>
            </a:prstGeom>
            <a:noFill/>
            <a:ln>
              <a:noFill/>
            </a:ln>
          </p:spPr>
        </p:pic>
        <p:sp>
          <p:nvSpPr>
            <p:cNvPr id="195" name="Google Shape;195;g734f23da4a_0_26"/>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6" name="Google Shape;196;g734f23da4a_0_26"/>
            <p:cNvPicPr preferRelativeResize="0"/>
            <p:nvPr/>
          </p:nvPicPr>
          <p:blipFill rotWithShape="1">
            <a:blip r:embed="rId7">
              <a:alphaModFix/>
            </a:blip>
            <a:srcRect r="47674"/>
            <a:stretch/>
          </p:blipFill>
          <p:spPr>
            <a:xfrm rot="5400000">
              <a:off x="5245268" y="530352"/>
              <a:ext cx="1673351" cy="612648"/>
            </a:xfrm>
            <a:prstGeom prst="rect">
              <a:avLst/>
            </a:prstGeom>
            <a:noFill/>
            <a:ln>
              <a:noFill/>
            </a:ln>
          </p:spPr>
        </p:pic>
        <p:pic>
          <p:nvPicPr>
            <p:cNvPr id="197" name="Google Shape;197;g734f23da4a_0_26"/>
            <p:cNvPicPr preferRelativeResize="0"/>
            <p:nvPr/>
          </p:nvPicPr>
          <p:blipFill rotWithShape="1">
            <a:blip r:embed="rId7">
              <a:alphaModFix/>
            </a:blip>
            <a:srcRect r="48820"/>
            <a:stretch/>
          </p:blipFill>
          <p:spPr>
            <a:xfrm rot="5400000">
              <a:off x="5263556" y="5747514"/>
              <a:ext cx="1636776" cy="612648"/>
            </a:xfrm>
            <a:prstGeom prst="rect">
              <a:avLst/>
            </a:prstGeom>
            <a:noFill/>
            <a:ln>
              <a:noFill/>
            </a:ln>
          </p:spPr>
        </p:pic>
      </p:grpSp>
      <p:sp>
        <p:nvSpPr>
          <p:cNvPr id="198" name="Google Shape;198;g734f23da4a_0_26"/>
          <p:cNvSpPr txBox="1">
            <a:spLocks noGrp="1"/>
          </p:cNvSpPr>
          <p:nvPr>
            <p:ph type="title"/>
          </p:nvPr>
        </p:nvSpPr>
        <p:spPr>
          <a:xfrm>
            <a:off x="2242463" y="2806100"/>
            <a:ext cx="7830900" cy="972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5400"/>
              <a:buFont typeface="Garamond"/>
              <a:buNone/>
            </a:pPr>
            <a:r>
              <a:rPr lang="fr-CA" sz="4800"/>
              <a:t>Configuration </a:t>
            </a:r>
            <a:endParaRPr sz="4800"/>
          </a:p>
          <a:p>
            <a:pPr marL="0" lvl="0" indent="0" algn="ctr" rtl="0">
              <a:lnSpc>
                <a:spcPct val="100000"/>
              </a:lnSpc>
              <a:spcBef>
                <a:spcPts val="0"/>
              </a:spcBef>
              <a:spcAft>
                <a:spcPts val="0"/>
              </a:spcAft>
              <a:buClr>
                <a:srgbClr val="262626"/>
              </a:buClr>
              <a:buSzPts val="5400"/>
              <a:buFont typeface="Garamond"/>
              <a:buNone/>
            </a:pPr>
            <a:r>
              <a:rPr lang="fr-CA" sz="4800"/>
              <a:t>de l'environnement du travail</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grpSp>
        <p:nvGrpSpPr>
          <p:cNvPr id="168" name="Google Shape;168;p6"/>
          <p:cNvGrpSpPr/>
          <p:nvPr/>
        </p:nvGrpSpPr>
        <p:grpSpPr>
          <a:xfrm>
            <a:off x="-16934" y="0"/>
            <a:ext cx="12231160" cy="6856214"/>
            <a:chOff x="-16934" y="0"/>
            <a:chExt cx="12231160" cy="6856214"/>
          </a:xfrm>
        </p:grpSpPr>
        <p:pic>
          <p:nvPicPr>
            <p:cNvPr id="169" name="Google Shape;169;p6"/>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170" name="Google Shape;170;p6"/>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1" name="Google Shape;171;p6"/>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172" name="Google Shape;172;p6"/>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173" name="Google Shape;173;p6"/>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
        <p:nvSpPr>
          <p:cNvPr id="174" name="Google Shape;174;p6"/>
          <p:cNvSpPr/>
          <p:nvPr/>
        </p:nvSpPr>
        <p:spPr>
          <a:xfrm>
            <a:off x="0" y="0"/>
            <a:ext cx="12192000" cy="6858000"/>
          </a:xfrm>
          <a:prstGeom prst="rect">
            <a:avLst/>
          </a:prstGeom>
          <a:blipFill rotWithShape="1">
            <a:blip r:embed="rId3">
              <a:alphaModFix/>
            </a:blip>
            <a:stretch>
              <a:fillRect/>
            </a:stretch>
          </a:blipFill>
          <a:ln w="15875" cap="flat" cmpd="sng">
            <a:solidFill>
              <a:srgbClr val="8144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aramond"/>
              <a:buNone/>
            </a:pPr>
            <a:endParaRPr sz="1800" b="0" i="0" u="none" strike="noStrike" cap="none">
              <a:solidFill>
                <a:srgbClr val="FFFFFF"/>
              </a:solidFill>
              <a:latin typeface="Garamond"/>
              <a:ea typeface="Garamond"/>
              <a:cs typeface="Garamond"/>
              <a:sym typeface="Garamond"/>
            </a:endParaRPr>
          </a:p>
        </p:txBody>
      </p:sp>
      <p:grpSp>
        <p:nvGrpSpPr>
          <p:cNvPr id="175" name="Google Shape;175;p6"/>
          <p:cNvGrpSpPr/>
          <p:nvPr/>
        </p:nvGrpSpPr>
        <p:grpSpPr>
          <a:xfrm>
            <a:off x="-266218" y="515532"/>
            <a:ext cx="12188825" cy="6872226"/>
            <a:chOff x="0" y="0"/>
            <a:chExt cx="12188825" cy="6872226"/>
          </a:xfrm>
        </p:grpSpPr>
        <p:pic>
          <p:nvPicPr>
            <p:cNvPr id="176" name="Google Shape;176;p6"/>
            <p:cNvPicPr preferRelativeResize="0"/>
            <p:nvPr/>
          </p:nvPicPr>
          <p:blipFill rotWithShape="1">
            <a:blip r:embed="rId6">
              <a:alphaModFix/>
            </a:blip>
            <a:srcRect/>
            <a:stretch/>
          </p:blipFill>
          <p:spPr>
            <a:xfrm>
              <a:off x="0" y="0"/>
              <a:ext cx="12188825" cy="6856214"/>
            </a:xfrm>
            <a:prstGeom prst="rect">
              <a:avLst/>
            </a:prstGeom>
            <a:noFill/>
            <a:ln>
              <a:noFill/>
            </a:ln>
          </p:spPr>
        </p:pic>
        <p:sp>
          <p:nvSpPr>
            <p:cNvPr id="177" name="Google Shape;177;p6"/>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 name="Google Shape;178;p6"/>
            <p:cNvPicPr preferRelativeResize="0"/>
            <p:nvPr/>
          </p:nvPicPr>
          <p:blipFill rotWithShape="1">
            <a:blip r:embed="rId7">
              <a:alphaModFix/>
            </a:blip>
            <a:srcRect l="2" r="47673"/>
            <a:stretch/>
          </p:blipFill>
          <p:spPr>
            <a:xfrm rot="5400000">
              <a:off x="5245268" y="530352"/>
              <a:ext cx="1673352" cy="612648"/>
            </a:xfrm>
            <a:prstGeom prst="rect">
              <a:avLst/>
            </a:prstGeom>
            <a:noFill/>
            <a:ln>
              <a:noFill/>
            </a:ln>
          </p:spPr>
        </p:pic>
        <p:pic>
          <p:nvPicPr>
            <p:cNvPr id="179" name="Google Shape;179;p6"/>
            <p:cNvPicPr preferRelativeResize="0"/>
            <p:nvPr/>
          </p:nvPicPr>
          <p:blipFill rotWithShape="1">
            <a:blip r:embed="rId7">
              <a:alphaModFix/>
            </a:blip>
            <a:srcRect r="48819"/>
            <a:stretch/>
          </p:blipFill>
          <p:spPr>
            <a:xfrm rot="5400000">
              <a:off x="5263556" y="5747514"/>
              <a:ext cx="1636776" cy="612648"/>
            </a:xfrm>
            <a:prstGeom prst="rect">
              <a:avLst/>
            </a:prstGeom>
            <a:noFill/>
            <a:ln>
              <a:noFill/>
            </a:ln>
          </p:spPr>
        </p:pic>
      </p:grpSp>
      <p:sp>
        <p:nvSpPr>
          <p:cNvPr id="180" name="Google Shape;180;p6"/>
          <p:cNvSpPr txBox="1">
            <a:spLocks noGrp="1"/>
          </p:cNvSpPr>
          <p:nvPr>
            <p:ph type="title"/>
          </p:nvPr>
        </p:nvSpPr>
        <p:spPr>
          <a:xfrm>
            <a:off x="2041234" y="2656735"/>
            <a:ext cx="7830900" cy="1937948"/>
          </a:xfrm>
          <a:prstGeom prst="rect">
            <a:avLst/>
          </a:prstGeom>
          <a:noFill/>
          <a:ln>
            <a:noFill/>
          </a:ln>
        </p:spPr>
        <p:txBody>
          <a:bodyPr spcFirstLastPara="1" wrap="square" lIns="91425" tIns="45700" rIns="91425" bIns="45700" anchor="b" anchorCtr="0">
            <a:normAutofit fontScale="90000"/>
          </a:bodyPr>
          <a:lstStyle/>
          <a:p>
            <a:pPr marL="34290" lvl="0" algn="l" rtl="0">
              <a:lnSpc>
                <a:spcPct val="115000"/>
              </a:lnSpc>
              <a:spcBef>
                <a:spcPts val="1080"/>
              </a:spcBef>
              <a:spcAft>
                <a:spcPts val="0"/>
              </a:spcAft>
              <a:buClr>
                <a:schemeClr val="accent1"/>
              </a:buClr>
              <a:buSzPct val="100000"/>
            </a:pPr>
            <a:r>
              <a:rPr lang="fr-CA" sz="3400" b="1" dirty="0"/>
              <a:t>Installation via le site officiel de Julia</a:t>
            </a:r>
            <a:endParaRPr sz="3400" b="1" dirty="0"/>
          </a:p>
          <a:p>
            <a:pPr marL="457200" lvl="0" indent="0" algn="l" rtl="0">
              <a:lnSpc>
                <a:spcPct val="115000"/>
              </a:lnSpc>
              <a:spcBef>
                <a:spcPts val="1080"/>
              </a:spcBef>
              <a:spcAft>
                <a:spcPts val="0"/>
              </a:spcAft>
              <a:buNone/>
            </a:pPr>
            <a:r>
              <a:rPr lang="fr-CA" sz="3400" u="sng" dirty="0">
                <a:solidFill>
                  <a:schemeClr val="hlink"/>
                </a:solidFill>
                <a:hlinkClick r:id="rId8"/>
              </a:rPr>
              <a:t>https://julialang.org/downloads/</a:t>
            </a:r>
            <a:br>
              <a:rPr lang="fr-CA" sz="3400" u="sng" dirty="0">
                <a:solidFill>
                  <a:schemeClr val="hlink"/>
                </a:solidFill>
              </a:rPr>
            </a:br>
            <a:r>
              <a:rPr lang="fr-CA" sz="3400" dirty="0" err="1"/>
              <a:t>julia</a:t>
            </a:r>
            <a:r>
              <a:rPr lang="fr-CA" sz="3400" dirty="0"/>
              <a:t>&gt;  au mode – - » (</a:t>
            </a:r>
            <a:r>
              <a:rPr lang="fr-CA" sz="3400" dirty="0" err="1"/>
              <a:t>env</a:t>
            </a:r>
            <a:r>
              <a:rPr lang="fr-CA" sz="3400" dirty="0"/>
              <a:t>) </a:t>
            </a:r>
            <a:r>
              <a:rPr lang="fr-CA" sz="3400" dirty="0" err="1"/>
              <a:t>Pkg</a:t>
            </a:r>
            <a:r>
              <a:rPr lang="fr-CA" sz="3400" dirty="0"/>
              <a:t>&gt; en tapant : ’</a:t>
            </a:r>
            <a:r>
              <a:rPr lang="fr-CA" sz="3400" b="1" dirty="0">
                <a:solidFill>
                  <a:srgbClr val="FF0000"/>
                </a:solidFill>
              </a:rPr>
              <a:t>]’</a:t>
            </a:r>
            <a:br>
              <a:rPr lang="fr-CA" sz="3400" dirty="0"/>
            </a:br>
            <a:endParaRPr sz="3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736d28e98d_5_0"/>
          <p:cNvSpPr txBox="1">
            <a:spLocks noGrp="1"/>
          </p:cNvSpPr>
          <p:nvPr>
            <p:ph type="title"/>
          </p:nvPr>
        </p:nvSpPr>
        <p:spPr>
          <a:xfrm>
            <a:off x="1295402" y="982132"/>
            <a:ext cx="9601200" cy="1303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fr-CA" dirty="0"/>
              <a:t>Installation des packages</a:t>
            </a:r>
            <a:endParaRPr dirty="0"/>
          </a:p>
        </p:txBody>
      </p:sp>
      <p:sp>
        <p:nvSpPr>
          <p:cNvPr id="223" name="Google Shape;223;g736d28e98d_5_0"/>
          <p:cNvSpPr txBox="1">
            <a:spLocks noGrp="1"/>
          </p:cNvSpPr>
          <p:nvPr>
            <p:ph type="body" idx="1"/>
          </p:nvPr>
        </p:nvSpPr>
        <p:spPr>
          <a:xfrm>
            <a:off x="1295401" y="2556932"/>
            <a:ext cx="9601200" cy="331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Clr>
                <a:schemeClr val="dk1"/>
              </a:buClr>
              <a:buSzPts val="1100"/>
              <a:buFont typeface="Arial"/>
              <a:buNone/>
            </a:pPr>
            <a:r>
              <a:rPr lang="fr-CA" b="1" dirty="0"/>
              <a:t>Ajout des package et effectuer un </a:t>
            </a:r>
            <a:r>
              <a:rPr lang="fr-CA" b="1" dirty="0" err="1"/>
              <a:t>buitl</a:t>
            </a:r>
            <a:endParaRPr dirty="0"/>
          </a:p>
          <a:p>
            <a:pPr marL="457200" lvl="0" indent="-381000" algn="l" rtl="0">
              <a:lnSpc>
                <a:spcPct val="100000"/>
              </a:lnSpc>
              <a:spcBef>
                <a:spcPts val="1080"/>
              </a:spcBef>
              <a:spcAft>
                <a:spcPts val="0"/>
              </a:spcAft>
              <a:buClr>
                <a:srgbClr val="262626"/>
              </a:buClr>
              <a:buSzPts val="2400"/>
              <a:buFont typeface="Garamond"/>
              <a:buChar char="●"/>
            </a:pPr>
            <a:r>
              <a:rPr lang="fr-CA" b="1" dirty="0" err="1"/>
              <a:t>Knet</a:t>
            </a:r>
            <a:endParaRPr b="1" dirty="0"/>
          </a:p>
          <a:p>
            <a:pPr lvl="0" indent="-381000">
              <a:spcBef>
                <a:spcPts val="0"/>
              </a:spcBef>
              <a:buClr>
                <a:srgbClr val="262626"/>
              </a:buClr>
              <a:buSzPts val="2400"/>
              <a:buFont typeface="Garamond"/>
              <a:buChar char="●"/>
            </a:pPr>
            <a:r>
              <a:rPr lang="en-CA" b="1" dirty="0" err="1"/>
              <a:t>IterTools</a:t>
            </a:r>
            <a:endParaRPr b="1" dirty="0"/>
          </a:p>
          <a:p>
            <a:pPr lvl="0" indent="-381000">
              <a:spcBef>
                <a:spcPts val="0"/>
              </a:spcBef>
              <a:buClr>
                <a:srgbClr val="262626"/>
              </a:buClr>
              <a:buSzPts val="2400"/>
              <a:buFont typeface="Garamond"/>
              <a:buChar char="●"/>
            </a:pPr>
            <a:r>
              <a:rPr lang="en-CA" dirty="0" err="1"/>
              <a:t>PyCall</a:t>
            </a:r>
            <a:endParaRPr dirty="0"/>
          </a:p>
          <a:p>
            <a:pPr marL="76200" lvl="0" indent="0" algn="l" rtl="0">
              <a:lnSpc>
                <a:spcPct val="100000"/>
              </a:lnSpc>
              <a:spcBef>
                <a:spcPts val="0"/>
              </a:spcBef>
              <a:spcAft>
                <a:spcPts val="0"/>
              </a:spcAft>
              <a:buClr>
                <a:srgbClr val="262626"/>
              </a:buClr>
              <a:buSzPts val="2400"/>
              <a:buNone/>
            </a:pPr>
            <a:endParaRPr lang="fr-CA" dirty="0"/>
          </a:p>
          <a:p>
            <a:pPr marL="76200" lvl="0" indent="0" algn="l" rtl="0">
              <a:lnSpc>
                <a:spcPct val="100000"/>
              </a:lnSpc>
              <a:spcBef>
                <a:spcPts val="0"/>
              </a:spcBef>
              <a:spcAft>
                <a:spcPts val="0"/>
              </a:spcAft>
              <a:buClr>
                <a:srgbClr val="262626"/>
              </a:buClr>
              <a:buSzPts val="2400"/>
              <a:buNone/>
            </a:pPr>
            <a:r>
              <a:rPr lang="fr-CA" dirty="0"/>
              <a:t>Clonage du projet via le </a:t>
            </a:r>
            <a:r>
              <a:rPr lang="fr-CA" dirty="0" err="1"/>
              <a:t>Github</a:t>
            </a:r>
            <a:r>
              <a:rPr lang="fr-CA" dirty="0"/>
              <a:t> </a:t>
            </a:r>
          </a:p>
          <a:p>
            <a:pPr marL="76200" lvl="0" indent="0" algn="l" rtl="0">
              <a:lnSpc>
                <a:spcPct val="100000"/>
              </a:lnSpc>
              <a:spcBef>
                <a:spcPts val="0"/>
              </a:spcBef>
              <a:spcAft>
                <a:spcPts val="0"/>
              </a:spcAft>
              <a:buClr>
                <a:srgbClr val="262626"/>
              </a:buClr>
              <a:buSzPts val="2400"/>
              <a:buNone/>
            </a:pPr>
            <a:endParaRPr lang="fr-CA" dirty="0"/>
          </a:p>
          <a:p>
            <a:pPr marL="76200" lvl="0" indent="0" algn="l" rtl="0">
              <a:lnSpc>
                <a:spcPct val="100000"/>
              </a:lnSpc>
              <a:spcBef>
                <a:spcPts val="0"/>
              </a:spcBef>
              <a:spcAft>
                <a:spcPts val="0"/>
              </a:spcAft>
              <a:buClr>
                <a:srgbClr val="262626"/>
              </a:buClr>
              <a:buSzPts val="2400"/>
              <a:buNone/>
            </a:pPr>
            <a:endParaRPr dirty="0"/>
          </a:p>
          <a:p>
            <a:pPr marL="0" lvl="0" indent="0" algn="l" rtl="0">
              <a:lnSpc>
                <a:spcPct val="100000"/>
              </a:lnSpc>
              <a:spcBef>
                <a:spcPts val="360"/>
              </a:spcBef>
              <a:spcAft>
                <a:spcPts val="600"/>
              </a:spcAft>
              <a:buSzPts val="2070"/>
              <a:buNone/>
            </a:pPr>
            <a:endParaRPr dirty="0"/>
          </a:p>
        </p:txBody>
      </p:sp>
      <p:sp>
        <p:nvSpPr>
          <p:cNvPr id="2" name="Rectangle 1">
            <a:extLst>
              <a:ext uri="{FF2B5EF4-FFF2-40B4-BE49-F238E27FC236}">
                <a16:creationId xmlns:a16="http://schemas.microsoft.com/office/drawing/2014/main" id="{1E738208-6948-1941-9410-79796AE1E9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155CC"/>
                </a:solidFill>
                <a:effectLst/>
                <a:latin typeface="Arial" panose="020B0604020202020204" pitchFamily="34" charset="0"/>
                <a:ea typeface="Calibri" panose="020F0502020204030204" pitchFamily="34" charset="0"/>
                <a:cs typeface="Times New Roman" panose="02020603050405020304" pitchFamily="18" charset="0"/>
                <a:hlinkClick r:id="rId3"/>
              </a:rPr>
              <a:t>https://github.com/denizyuret/Knet.jl.git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679D526-F737-0541-BEED-B9FC1E47323F}"/>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155CC"/>
                </a:solidFill>
                <a:effectLst/>
                <a:latin typeface="Arial" panose="020B0604020202020204" pitchFamily="34" charset="0"/>
                <a:ea typeface="Calibri" panose="020F0502020204030204" pitchFamily="34" charset="0"/>
                <a:cs typeface="Times New Roman" panose="02020603050405020304" pitchFamily="18" charset="0"/>
                <a:hlinkClick r:id="rId3"/>
              </a:rPr>
              <a:t>https://github.com/denizyuret/Knet.jl.git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05A71D8D-F00D-674A-A30C-076BBB5267CA}"/>
              </a:ext>
            </a:extLst>
          </p:cNvPr>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155CC"/>
                </a:solidFill>
                <a:effectLst/>
                <a:latin typeface="Arial" panose="020B0604020202020204" pitchFamily="34" charset="0"/>
                <a:ea typeface="Calibri" panose="020F0502020204030204" pitchFamily="34" charset="0"/>
                <a:cs typeface="Arial" panose="020B0604020202020204" pitchFamily="34" charset="0"/>
                <a:hlinkClick r:id="rId3"/>
              </a:rPr>
              <a:t>https://github.com/denizyuret/Knet.jl.git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grpSp>
        <p:nvGrpSpPr>
          <p:cNvPr id="271" name="Google Shape;271;g734f23da4a_0_77"/>
          <p:cNvGrpSpPr/>
          <p:nvPr/>
        </p:nvGrpSpPr>
        <p:grpSpPr>
          <a:xfrm>
            <a:off x="-16934" y="0"/>
            <a:ext cx="12231160" cy="6856215"/>
            <a:chOff x="-16934" y="0"/>
            <a:chExt cx="12231160" cy="6856215"/>
          </a:xfrm>
        </p:grpSpPr>
        <p:pic>
          <p:nvPicPr>
            <p:cNvPr id="272" name="Google Shape;272;g734f23da4a_0_77"/>
            <p:cNvPicPr preferRelativeResize="0"/>
            <p:nvPr/>
          </p:nvPicPr>
          <p:blipFill rotWithShape="1">
            <a:blip r:embed="rId4">
              <a:alphaModFix/>
            </a:blip>
            <a:srcRect/>
            <a:stretch/>
          </p:blipFill>
          <p:spPr>
            <a:xfrm>
              <a:off x="0" y="0"/>
              <a:ext cx="12188827" cy="6856215"/>
            </a:xfrm>
            <a:prstGeom prst="rect">
              <a:avLst/>
            </a:prstGeom>
            <a:noFill/>
            <a:ln>
              <a:noFill/>
            </a:ln>
          </p:spPr>
        </p:pic>
        <p:sp>
          <p:nvSpPr>
            <p:cNvPr id="273" name="Google Shape;273;g734f23da4a_0_77"/>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4" name="Google Shape;274;g734f23da4a_0_77"/>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275" name="Google Shape;275;g734f23da4a_0_77"/>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276" name="Google Shape;276;g734f23da4a_0_77"/>
          <p:cNvCxnSpPr/>
          <p:nvPr/>
        </p:nvCxnSpPr>
        <p:spPr>
          <a:xfrm>
            <a:off x="2692399" y="3522131"/>
            <a:ext cx="6815700" cy="0"/>
          </a:xfrm>
          <a:prstGeom prst="straightConnector1">
            <a:avLst/>
          </a:prstGeom>
          <a:noFill/>
          <a:ln w="15875" cap="flat" cmpd="sng">
            <a:solidFill>
              <a:schemeClr val="accent1"/>
            </a:solidFill>
            <a:prstDash val="solid"/>
            <a:round/>
            <a:headEnd type="none" w="sm" len="sm"/>
            <a:tailEnd type="none" w="sm" len="sm"/>
          </a:ln>
        </p:spPr>
      </p:cxnSp>
      <p:sp>
        <p:nvSpPr>
          <p:cNvPr id="277" name="Google Shape;277;g734f23da4a_0_77"/>
          <p:cNvSpPr/>
          <p:nvPr/>
        </p:nvSpPr>
        <p:spPr>
          <a:xfrm>
            <a:off x="0" y="0"/>
            <a:ext cx="12192000" cy="6858000"/>
          </a:xfrm>
          <a:prstGeom prst="rect">
            <a:avLst/>
          </a:prstGeom>
          <a:blipFill rotWithShape="1">
            <a:blip r:embed="rId3">
              <a:alphaModFix/>
            </a:blip>
            <a:stretch>
              <a:fillRect/>
            </a:stretch>
          </a:blipFill>
          <a:ln w="15875" cap="flat" cmpd="sng">
            <a:solidFill>
              <a:srgbClr val="8144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aramond"/>
              <a:buNone/>
            </a:pPr>
            <a:endParaRPr sz="1800" b="0" i="0" u="none" strike="noStrike" cap="none">
              <a:solidFill>
                <a:srgbClr val="FFFFFF"/>
              </a:solidFill>
              <a:latin typeface="Garamond"/>
              <a:ea typeface="Garamond"/>
              <a:cs typeface="Garamond"/>
              <a:sym typeface="Garamond"/>
            </a:endParaRPr>
          </a:p>
        </p:txBody>
      </p:sp>
      <p:grpSp>
        <p:nvGrpSpPr>
          <p:cNvPr id="278" name="Google Shape;278;g734f23da4a_0_77"/>
          <p:cNvGrpSpPr/>
          <p:nvPr/>
        </p:nvGrpSpPr>
        <p:grpSpPr>
          <a:xfrm>
            <a:off x="0" y="-76200"/>
            <a:ext cx="12188827" cy="6872226"/>
            <a:chOff x="0" y="0"/>
            <a:chExt cx="12188827" cy="6872226"/>
          </a:xfrm>
        </p:grpSpPr>
        <p:pic>
          <p:nvPicPr>
            <p:cNvPr id="279" name="Google Shape;279;g734f23da4a_0_77"/>
            <p:cNvPicPr preferRelativeResize="0"/>
            <p:nvPr/>
          </p:nvPicPr>
          <p:blipFill rotWithShape="1">
            <a:blip r:embed="rId6">
              <a:alphaModFix/>
            </a:blip>
            <a:srcRect/>
            <a:stretch/>
          </p:blipFill>
          <p:spPr>
            <a:xfrm>
              <a:off x="0" y="0"/>
              <a:ext cx="12188827" cy="6856215"/>
            </a:xfrm>
            <a:prstGeom prst="rect">
              <a:avLst/>
            </a:prstGeom>
            <a:noFill/>
            <a:ln>
              <a:noFill/>
            </a:ln>
          </p:spPr>
        </p:pic>
        <p:sp>
          <p:nvSpPr>
            <p:cNvPr id="280" name="Google Shape;280;g734f23da4a_0_77"/>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1" name="Google Shape;281;g734f23da4a_0_77"/>
            <p:cNvPicPr preferRelativeResize="0"/>
            <p:nvPr/>
          </p:nvPicPr>
          <p:blipFill rotWithShape="1">
            <a:blip r:embed="rId7">
              <a:alphaModFix/>
            </a:blip>
            <a:srcRect r="47674"/>
            <a:stretch/>
          </p:blipFill>
          <p:spPr>
            <a:xfrm rot="5400000">
              <a:off x="5245268" y="530352"/>
              <a:ext cx="1673351" cy="612648"/>
            </a:xfrm>
            <a:prstGeom prst="rect">
              <a:avLst/>
            </a:prstGeom>
            <a:noFill/>
            <a:ln>
              <a:noFill/>
            </a:ln>
          </p:spPr>
        </p:pic>
        <p:pic>
          <p:nvPicPr>
            <p:cNvPr id="282" name="Google Shape;282;g734f23da4a_0_77"/>
            <p:cNvPicPr preferRelativeResize="0"/>
            <p:nvPr/>
          </p:nvPicPr>
          <p:blipFill rotWithShape="1">
            <a:blip r:embed="rId7">
              <a:alphaModFix/>
            </a:blip>
            <a:srcRect r="48820"/>
            <a:stretch/>
          </p:blipFill>
          <p:spPr>
            <a:xfrm rot="5400000">
              <a:off x="5263556" y="5747514"/>
              <a:ext cx="1636776" cy="612648"/>
            </a:xfrm>
            <a:prstGeom prst="rect">
              <a:avLst/>
            </a:prstGeom>
            <a:noFill/>
            <a:ln>
              <a:noFill/>
            </a:ln>
          </p:spPr>
        </p:pic>
      </p:grpSp>
      <p:sp>
        <p:nvSpPr>
          <p:cNvPr id="284" name="Google Shape;284;g734f23da4a_0_77"/>
          <p:cNvSpPr txBox="1">
            <a:spLocks noGrp="1"/>
          </p:cNvSpPr>
          <p:nvPr>
            <p:ph type="body" idx="1"/>
          </p:nvPr>
        </p:nvSpPr>
        <p:spPr>
          <a:xfrm>
            <a:off x="2478024" y="1597152"/>
            <a:ext cx="7271939" cy="348589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2070"/>
              <a:buNone/>
            </a:pPr>
            <a:r>
              <a:rPr lang="fr-CA" sz="3000" dirty="0"/>
              <a:t>Analyse des sentiments des utilisateurs  concernant les films en ligne (classification des avis internautes : </a:t>
            </a:r>
            <a:r>
              <a:rPr lang="fr-CA" sz="3000" b="1" dirty="0">
                <a:solidFill>
                  <a:srgbClr val="FF0000"/>
                </a:solidFill>
              </a:rPr>
              <a:t>Négative</a:t>
            </a:r>
            <a:r>
              <a:rPr lang="fr-CA" sz="3000" dirty="0"/>
              <a:t> , </a:t>
            </a:r>
            <a:r>
              <a:rPr lang="fr-CA" sz="3000" b="1" dirty="0">
                <a:solidFill>
                  <a:srgbClr val="00B050"/>
                </a:solidFill>
              </a:rPr>
              <a:t>Positive</a:t>
            </a:r>
            <a:r>
              <a:rPr lang="fr-CA" sz="3000" dirty="0"/>
              <a:t> </a:t>
            </a:r>
          </a:p>
          <a:p>
            <a:pPr marL="0" lvl="0" indent="0" algn="l" rtl="0">
              <a:lnSpc>
                <a:spcPct val="100000"/>
              </a:lnSpc>
              <a:spcBef>
                <a:spcPts val="360"/>
              </a:spcBef>
              <a:spcAft>
                <a:spcPts val="0"/>
              </a:spcAft>
              <a:buSzPts val="2070"/>
              <a:buNone/>
            </a:pPr>
            <a:r>
              <a:rPr lang="fr-CA" sz="3000" dirty="0"/>
              <a:t>Site</a:t>
            </a:r>
          </a:p>
          <a:p>
            <a:pPr marL="0" lvl="0" indent="0">
              <a:buNone/>
            </a:pPr>
            <a:r>
              <a:rPr lang="fr-CA" u="sng" dirty="0">
                <a:solidFill>
                  <a:schemeClr val="hlink"/>
                </a:solidFill>
                <a:hlinkClick r:id="rId8"/>
              </a:rPr>
              <a:t>https://www.imdb.com/title/tt0453467/reviews</a:t>
            </a:r>
            <a:endParaRPr lang="fr-CA" u="sng" dirty="0">
              <a:solidFill>
                <a:schemeClr val="hlink"/>
              </a:solidFill>
            </a:endParaRPr>
          </a:p>
          <a:p>
            <a:pPr marL="0" indent="0">
              <a:buNone/>
            </a:pPr>
            <a:r>
              <a:rPr lang="fr-CA" sz="3000" dirty="0" err="1"/>
              <a:t>Github</a:t>
            </a:r>
            <a:r>
              <a:rPr lang="fr-CA" sz="3000" dirty="0"/>
              <a:t>: </a:t>
            </a:r>
          </a:p>
          <a:p>
            <a:pPr marL="0" indent="0">
              <a:buNone/>
            </a:pPr>
            <a:r>
              <a:rPr lang="fr-CA" u="sng" dirty="0">
                <a:solidFill>
                  <a:schemeClr val="hlink"/>
                </a:solidFill>
              </a:rPr>
              <a:t>https://</a:t>
            </a:r>
            <a:r>
              <a:rPr lang="fr-CA" u="sng" dirty="0" err="1">
                <a:solidFill>
                  <a:schemeClr val="hlink"/>
                </a:solidFill>
              </a:rPr>
              <a:t>github.com</a:t>
            </a:r>
            <a:r>
              <a:rPr lang="fr-CA" u="sng" dirty="0">
                <a:solidFill>
                  <a:schemeClr val="hlink"/>
                </a:solidFill>
              </a:rPr>
              <a:t>/</a:t>
            </a:r>
            <a:r>
              <a:rPr lang="fr-CA" u="sng" dirty="0" err="1">
                <a:solidFill>
                  <a:schemeClr val="hlink"/>
                </a:solidFill>
              </a:rPr>
              <a:t>denizyuret</a:t>
            </a:r>
            <a:r>
              <a:rPr lang="fr-CA" u="sng" dirty="0">
                <a:solidFill>
                  <a:schemeClr val="hlink"/>
                </a:solidFill>
              </a:rPr>
              <a:t>/</a:t>
            </a:r>
            <a:r>
              <a:rPr lang="fr-CA" u="sng" dirty="0" err="1">
                <a:solidFill>
                  <a:schemeClr val="hlink"/>
                </a:solidFill>
              </a:rPr>
              <a:t>Knet.jl</a:t>
            </a:r>
            <a:endParaRPr lang="fr-CA" u="sng" dirty="0">
              <a:solidFill>
                <a:schemeClr val="hlink"/>
              </a:solidFill>
            </a:endParaRPr>
          </a:p>
          <a:p>
            <a:pPr marL="0" lvl="0" indent="0">
              <a:buNone/>
            </a:pPr>
            <a:endParaRPr lang="fr-CA" sz="3000" dirty="0"/>
          </a:p>
          <a:p>
            <a:pPr marL="0" lvl="0" indent="0">
              <a:buNone/>
            </a:pPr>
            <a:endParaRPr lang="fr-CA" u="sng" dirty="0">
              <a:solidFill>
                <a:schemeClr val="hlink"/>
              </a:solidFill>
            </a:endParaRPr>
          </a:p>
          <a:p>
            <a:pPr marL="0" lvl="0" indent="0" algn="l" rtl="0">
              <a:lnSpc>
                <a:spcPct val="100000"/>
              </a:lnSpc>
              <a:spcBef>
                <a:spcPts val="600"/>
              </a:spcBef>
              <a:spcAft>
                <a:spcPts val="0"/>
              </a:spcAft>
              <a:buSzPts val="2070"/>
              <a:buNone/>
            </a:pPr>
            <a:r>
              <a:rPr lang="fr-CA" sz="3000" dirty="0"/>
              <a:t> </a:t>
            </a:r>
          </a:p>
          <a:p>
            <a:pPr marL="0" lvl="0" indent="0" algn="l" rtl="0">
              <a:lnSpc>
                <a:spcPct val="100000"/>
              </a:lnSpc>
              <a:spcBef>
                <a:spcPts val="0"/>
              </a:spcBef>
              <a:spcAft>
                <a:spcPts val="0"/>
              </a:spcAft>
              <a:buSzPts val="2070"/>
              <a:buNone/>
            </a:pPr>
            <a:r>
              <a:rPr lang="fr-CA" sz="1100" b="1" dirty="0">
                <a:solidFill>
                  <a:schemeClr val="dk1"/>
                </a:solidFill>
                <a:latin typeface="Arial"/>
                <a:ea typeface="Arial"/>
                <a:cs typeface="Arial"/>
                <a:sym typeface="Arial"/>
              </a:rPr>
              <a:t> </a:t>
            </a: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grpSp>
        <p:nvGrpSpPr>
          <p:cNvPr id="322" name="Google Shape;322;g73809e9696_3_0"/>
          <p:cNvGrpSpPr/>
          <p:nvPr/>
        </p:nvGrpSpPr>
        <p:grpSpPr>
          <a:xfrm>
            <a:off x="-16934" y="0"/>
            <a:ext cx="12231160" cy="6856215"/>
            <a:chOff x="-16934" y="0"/>
            <a:chExt cx="12231160" cy="6856215"/>
          </a:xfrm>
        </p:grpSpPr>
        <p:pic>
          <p:nvPicPr>
            <p:cNvPr id="323" name="Google Shape;323;g73809e9696_3_0"/>
            <p:cNvPicPr preferRelativeResize="0"/>
            <p:nvPr/>
          </p:nvPicPr>
          <p:blipFill rotWithShape="1">
            <a:blip r:embed="rId4">
              <a:alphaModFix/>
            </a:blip>
            <a:srcRect/>
            <a:stretch/>
          </p:blipFill>
          <p:spPr>
            <a:xfrm>
              <a:off x="0" y="0"/>
              <a:ext cx="12188827" cy="6856215"/>
            </a:xfrm>
            <a:prstGeom prst="rect">
              <a:avLst/>
            </a:prstGeom>
            <a:noFill/>
            <a:ln>
              <a:noFill/>
            </a:ln>
          </p:spPr>
        </p:pic>
        <p:sp>
          <p:nvSpPr>
            <p:cNvPr id="324" name="Google Shape;324;g73809e9696_3_0"/>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5" name="Google Shape;325;g73809e9696_3_0"/>
            <p:cNvPicPr preferRelativeResize="0"/>
            <p:nvPr/>
          </p:nvPicPr>
          <p:blipFill rotWithShape="1">
            <a:blip r:embed="rId5">
              <a:alphaModFix/>
            </a:blip>
            <a:srcRect/>
            <a:stretch/>
          </p:blipFill>
          <p:spPr>
            <a:xfrm>
              <a:off x="-16934" y="3147609"/>
              <a:ext cx="2478024" cy="612648"/>
            </a:xfrm>
            <a:prstGeom prst="rect">
              <a:avLst/>
            </a:prstGeom>
            <a:noFill/>
            <a:ln>
              <a:noFill/>
            </a:ln>
          </p:spPr>
        </p:pic>
        <p:pic>
          <p:nvPicPr>
            <p:cNvPr id="326" name="Google Shape;326;g73809e9696_3_0"/>
            <p:cNvPicPr preferRelativeResize="0"/>
            <p:nvPr/>
          </p:nvPicPr>
          <p:blipFill rotWithShape="1">
            <a:blip r:embed="rId5">
              <a:alphaModFix/>
            </a:blip>
            <a:srcRect/>
            <a:stretch/>
          </p:blipFill>
          <p:spPr>
            <a:xfrm>
              <a:off x="9736202" y="3147609"/>
              <a:ext cx="2478024" cy="612648"/>
            </a:xfrm>
            <a:prstGeom prst="rect">
              <a:avLst/>
            </a:prstGeom>
            <a:noFill/>
            <a:ln>
              <a:noFill/>
            </a:ln>
          </p:spPr>
        </p:pic>
      </p:grpSp>
      <p:cxnSp>
        <p:nvCxnSpPr>
          <p:cNvPr id="327" name="Google Shape;327;g73809e9696_3_0"/>
          <p:cNvCxnSpPr/>
          <p:nvPr/>
        </p:nvCxnSpPr>
        <p:spPr>
          <a:xfrm>
            <a:off x="2692399" y="3522131"/>
            <a:ext cx="6815700" cy="0"/>
          </a:xfrm>
          <a:prstGeom prst="straightConnector1">
            <a:avLst/>
          </a:prstGeom>
          <a:noFill/>
          <a:ln w="15875" cap="flat" cmpd="sng">
            <a:solidFill>
              <a:schemeClr val="accent1"/>
            </a:solidFill>
            <a:prstDash val="solid"/>
            <a:round/>
            <a:headEnd type="none" w="sm" len="sm"/>
            <a:tailEnd type="none" w="sm" len="sm"/>
          </a:ln>
        </p:spPr>
      </p:cxnSp>
      <p:sp>
        <p:nvSpPr>
          <p:cNvPr id="328" name="Google Shape;328;g73809e9696_3_0"/>
          <p:cNvSpPr/>
          <p:nvPr/>
        </p:nvSpPr>
        <p:spPr>
          <a:xfrm>
            <a:off x="0" y="0"/>
            <a:ext cx="12192000" cy="6858000"/>
          </a:xfrm>
          <a:prstGeom prst="rect">
            <a:avLst/>
          </a:prstGeom>
          <a:blipFill rotWithShape="1">
            <a:blip r:embed="rId3">
              <a:alphaModFix/>
            </a:blip>
            <a:stretch>
              <a:fillRect/>
            </a:stretch>
          </a:blipFill>
          <a:ln w="15875" cap="flat" cmpd="sng">
            <a:solidFill>
              <a:srgbClr val="8144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Garamond"/>
              <a:buNone/>
            </a:pPr>
            <a:endParaRPr sz="1800" b="0" i="0" u="none" strike="noStrike" cap="none">
              <a:solidFill>
                <a:srgbClr val="FFFFFF"/>
              </a:solidFill>
              <a:latin typeface="Garamond"/>
              <a:ea typeface="Garamond"/>
              <a:cs typeface="Garamond"/>
              <a:sym typeface="Garamond"/>
            </a:endParaRPr>
          </a:p>
        </p:txBody>
      </p:sp>
      <p:grpSp>
        <p:nvGrpSpPr>
          <p:cNvPr id="329" name="Google Shape;329;g73809e9696_3_0"/>
          <p:cNvGrpSpPr/>
          <p:nvPr/>
        </p:nvGrpSpPr>
        <p:grpSpPr>
          <a:xfrm>
            <a:off x="0" y="0"/>
            <a:ext cx="12188827" cy="6872226"/>
            <a:chOff x="0" y="0"/>
            <a:chExt cx="12188827" cy="6872226"/>
          </a:xfrm>
        </p:grpSpPr>
        <p:pic>
          <p:nvPicPr>
            <p:cNvPr id="330" name="Google Shape;330;g73809e9696_3_0"/>
            <p:cNvPicPr preferRelativeResize="0"/>
            <p:nvPr/>
          </p:nvPicPr>
          <p:blipFill rotWithShape="1">
            <a:blip r:embed="rId6">
              <a:alphaModFix/>
            </a:blip>
            <a:srcRect/>
            <a:stretch/>
          </p:blipFill>
          <p:spPr>
            <a:xfrm>
              <a:off x="0" y="0"/>
              <a:ext cx="12188827" cy="6856215"/>
            </a:xfrm>
            <a:prstGeom prst="rect">
              <a:avLst/>
            </a:prstGeom>
            <a:noFill/>
            <a:ln>
              <a:noFill/>
            </a:ln>
          </p:spPr>
        </p:pic>
        <p:sp>
          <p:nvSpPr>
            <p:cNvPr id="331" name="Google Shape;331;g73809e9696_3_0"/>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2" name="Google Shape;332;g73809e9696_3_0"/>
            <p:cNvPicPr preferRelativeResize="0"/>
            <p:nvPr/>
          </p:nvPicPr>
          <p:blipFill rotWithShape="1">
            <a:blip r:embed="rId7">
              <a:alphaModFix/>
            </a:blip>
            <a:srcRect r="47674"/>
            <a:stretch/>
          </p:blipFill>
          <p:spPr>
            <a:xfrm rot="5400000">
              <a:off x="5245268" y="530352"/>
              <a:ext cx="1673351" cy="612648"/>
            </a:xfrm>
            <a:prstGeom prst="rect">
              <a:avLst/>
            </a:prstGeom>
            <a:noFill/>
            <a:ln>
              <a:noFill/>
            </a:ln>
          </p:spPr>
        </p:pic>
        <p:pic>
          <p:nvPicPr>
            <p:cNvPr id="333" name="Google Shape;333;g73809e9696_3_0"/>
            <p:cNvPicPr preferRelativeResize="0"/>
            <p:nvPr/>
          </p:nvPicPr>
          <p:blipFill rotWithShape="1">
            <a:blip r:embed="rId7">
              <a:alphaModFix/>
            </a:blip>
            <a:srcRect r="48820"/>
            <a:stretch/>
          </p:blipFill>
          <p:spPr>
            <a:xfrm rot="5400000">
              <a:off x="5263556" y="5747514"/>
              <a:ext cx="1636776" cy="612648"/>
            </a:xfrm>
            <a:prstGeom prst="rect">
              <a:avLst/>
            </a:prstGeom>
            <a:noFill/>
            <a:ln>
              <a:noFill/>
            </a:ln>
          </p:spPr>
        </p:pic>
      </p:grpSp>
      <p:sp>
        <p:nvSpPr>
          <p:cNvPr id="334" name="Google Shape;334;g73809e9696_3_0"/>
          <p:cNvSpPr txBox="1">
            <a:spLocks noGrp="1"/>
          </p:cNvSpPr>
          <p:nvPr>
            <p:ph type="title"/>
          </p:nvPr>
        </p:nvSpPr>
        <p:spPr>
          <a:xfrm>
            <a:off x="2586513" y="2860382"/>
            <a:ext cx="7015800" cy="965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262626"/>
              </a:buClr>
              <a:buSzPts val="5400"/>
              <a:buFont typeface="Garamond"/>
              <a:buNone/>
            </a:pPr>
            <a:r>
              <a:rPr lang="fr-CA" sz="4800"/>
              <a:t>Questions ?</a:t>
            </a:r>
            <a:endParaRPr sz="4800"/>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446</Words>
  <Application>Microsoft Macintosh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Calibri</vt:lpstr>
      <vt:lpstr>Garamond</vt:lpstr>
      <vt:lpstr>Arial</vt:lpstr>
      <vt:lpstr>Organic</vt:lpstr>
      <vt:lpstr> Mise en place d’un écosystème de l’IA en lien avec langage Julia</vt:lpstr>
      <vt:lpstr>Plan de la présentation du projet</vt:lpstr>
      <vt:lpstr>Configuration  de l'environnement du travail</vt:lpstr>
      <vt:lpstr>Installation via le site officiel de Julia https://julialang.org/downloads/ julia&gt;  au mode – - » (env) Pkg&gt; en tapant : ’]’ </vt:lpstr>
      <vt:lpstr>Installation des packages</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Mise en place d’un écosystème de l’IA en lien avec langage Julia</dc:title>
  <dc:creator>Issam B.</dc:creator>
  <cp:lastModifiedBy>Toros, Mohamed</cp:lastModifiedBy>
  <cp:revision>6</cp:revision>
  <dcterms:created xsi:type="dcterms:W3CDTF">2020-03-12T19:34:35Z</dcterms:created>
  <dcterms:modified xsi:type="dcterms:W3CDTF">2021-03-11T04:17:35Z</dcterms:modified>
</cp:coreProperties>
</file>