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007B5-69C5-4AD8-8854-1916E60D39AE}" type="datetimeFigureOut">
              <a:rPr lang="fr-FR" smtClean="0"/>
              <a:pPr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AC035-3E60-41D6-A346-D1285E7D695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007B5-69C5-4AD8-8854-1916E60D39AE}" type="datetimeFigureOut">
              <a:rPr lang="fr-FR" smtClean="0"/>
              <a:pPr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AC035-3E60-41D6-A346-D1285E7D695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007B5-69C5-4AD8-8854-1916E60D39AE}" type="datetimeFigureOut">
              <a:rPr lang="fr-FR" smtClean="0"/>
              <a:pPr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AC035-3E60-41D6-A346-D1285E7D695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007B5-69C5-4AD8-8854-1916E60D39AE}" type="datetimeFigureOut">
              <a:rPr lang="fr-FR" smtClean="0"/>
              <a:pPr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AC035-3E60-41D6-A346-D1285E7D695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007B5-69C5-4AD8-8854-1916E60D39AE}" type="datetimeFigureOut">
              <a:rPr lang="fr-FR" smtClean="0"/>
              <a:pPr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AC035-3E60-41D6-A346-D1285E7D695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007B5-69C5-4AD8-8854-1916E60D39AE}" type="datetimeFigureOut">
              <a:rPr lang="fr-FR" smtClean="0"/>
              <a:pPr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AC035-3E60-41D6-A346-D1285E7D695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007B5-69C5-4AD8-8854-1916E60D39AE}" type="datetimeFigureOut">
              <a:rPr lang="fr-FR" smtClean="0"/>
              <a:pPr/>
              <a:t>03/11/2014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AC035-3E60-41D6-A346-D1285E7D695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007B5-69C5-4AD8-8854-1916E60D39AE}" type="datetimeFigureOut">
              <a:rPr lang="fr-FR" smtClean="0"/>
              <a:pPr/>
              <a:t>03/11/2014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AC035-3E60-41D6-A346-D1285E7D695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007B5-69C5-4AD8-8854-1916E60D39AE}" type="datetimeFigureOut">
              <a:rPr lang="fr-FR" smtClean="0"/>
              <a:pPr/>
              <a:t>03/11/2014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AC035-3E60-41D6-A346-D1285E7D695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007B5-69C5-4AD8-8854-1916E60D39AE}" type="datetimeFigureOut">
              <a:rPr lang="fr-FR" smtClean="0"/>
              <a:pPr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AC035-3E60-41D6-A346-D1285E7D695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007B5-69C5-4AD8-8854-1916E60D39AE}" type="datetimeFigureOut">
              <a:rPr lang="fr-FR" smtClean="0"/>
              <a:pPr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AC035-3E60-41D6-A346-D1285E7D695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007B5-69C5-4AD8-8854-1916E60D39AE}" type="datetimeFigureOut">
              <a:rPr lang="fr-FR" smtClean="0"/>
              <a:pPr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AC035-3E60-41D6-A346-D1285E7D695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95536" y="332656"/>
            <a:ext cx="2792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Site d’association de projets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755576" y="980728"/>
            <a:ext cx="422134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Créer compte:</a:t>
            </a:r>
          </a:p>
          <a:p>
            <a:r>
              <a:rPr lang="fr-FR" dirty="0"/>
              <a:t>	</a:t>
            </a:r>
            <a:r>
              <a:rPr lang="fr-FR" dirty="0" smtClean="0"/>
              <a:t>- compétences / CV</a:t>
            </a:r>
          </a:p>
          <a:p>
            <a:r>
              <a:rPr lang="fr-FR" dirty="0"/>
              <a:t>	</a:t>
            </a:r>
            <a:r>
              <a:rPr lang="fr-FR" dirty="0" smtClean="0"/>
              <a:t>- affinités/centre d’</a:t>
            </a:r>
            <a:r>
              <a:rPr lang="fr-FR" dirty="0" err="1" smtClean="0"/>
              <a:t>interets</a:t>
            </a:r>
            <a:endParaRPr lang="fr-FR" dirty="0" smtClean="0"/>
          </a:p>
          <a:p>
            <a:r>
              <a:rPr lang="fr-FR" dirty="0"/>
              <a:t>	</a:t>
            </a:r>
            <a:r>
              <a:rPr lang="fr-FR" dirty="0" smtClean="0"/>
              <a:t>- ressources disponibles</a:t>
            </a:r>
          </a:p>
          <a:p>
            <a:r>
              <a:rPr lang="fr-FR" dirty="0"/>
              <a:t>	</a:t>
            </a:r>
            <a:r>
              <a:rPr lang="fr-FR" dirty="0" smtClean="0"/>
              <a:t>- lieu de travail</a:t>
            </a:r>
          </a:p>
          <a:p>
            <a:r>
              <a:rPr lang="fr-FR" dirty="0"/>
              <a:t>	</a:t>
            </a:r>
            <a:r>
              <a:rPr lang="fr-FR" dirty="0" smtClean="0"/>
              <a:t>- Disponibilité</a:t>
            </a:r>
          </a:p>
          <a:p>
            <a:r>
              <a:rPr lang="fr-FR" dirty="0" smtClean="0"/>
              <a:t>Créer projet:</a:t>
            </a:r>
          </a:p>
          <a:p>
            <a:r>
              <a:rPr lang="fr-FR" dirty="0"/>
              <a:t>	</a:t>
            </a:r>
            <a:r>
              <a:rPr lang="fr-FR" dirty="0" smtClean="0"/>
              <a:t>- créer événement</a:t>
            </a:r>
          </a:p>
          <a:p>
            <a:r>
              <a:rPr lang="fr-FR" dirty="0"/>
              <a:t>	</a:t>
            </a:r>
            <a:r>
              <a:rPr lang="fr-FR" dirty="0" smtClean="0"/>
              <a:t>- agenda (pas compliqué du tout)</a:t>
            </a:r>
          </a:p>
          <a:p>
            <a:r>
              <a:rPr lang="fr-FR" dirty="0"/>
              <a:t>	</a:t>
            </a:r>
            <a:r>
              <a:rPr lang="fr-FR" dirty="0" smtClean="0"/>
              <a:t>- profil rechercher</a:t>
            </a:r>
          </a:p>
          <a:p>
            <a:r>
              <a:rPr lang="fr-FR" dirty="0"/>
              <a:t>	</a:t>
            </a:r>
            <a:r>
              <a:rPr lang="fr-FR" dirty="0" smtClean="0"/>
              <a:t>- type projet (select)</a:t>
            </a:r>
          </a:p>
          <a:p>
            <a:r>
              <a:rPr lang="fr-FR" dirty="0" smtClean="0"/>
              <a:t>	- urgence</a:t>
            </a:r>
          </a:p>
          <a:p>
            <a:r>
              <a:rPr lang="fr-FR" dirty="0"/>
              <a:t>	</a:t>
            </a:r>
            <a:r>
              <a:rPr lang="fr-FR" dirty="0" smtClean="0"/>
              <a:t>- rémunération ?</a:t>
            </a:r>
          </a:p>
          <a:p>
            <a:r>
              <a:rPr lang="fr-FR" dirty="0"/>
              <a:t>	</a:t>
            </a:r>
            <a:r>
              <a:rPr lang="fr-FR" dirty="0" smtClean="0"/>
              <a:t>- lieu ? 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5292080" y="980728"/>
            <a:ext cx="356136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Type de projet:	</a:t>
            </a:r>
          </a:p>
          <a:p>
            <a:r>
              <a:rPr lang="fr-FR" dirty="0" smtClean="0"/>
              <a:t>	- Informatique</a:t>
            </a:r>
          </a:p>
          <a:p>
            <a:r>
              <a:rPr lang="fr-FR" dirty="0" smtClean="0"/>
              <a:t>	- Art</a:t>
            </a:r>
          </a:p>
          <a:p>
            <a:r>
              <a:rPr lang="fr-FR" dirty="0" smtClean="0"/>
              <a:t>		- Cinéma</a:t>
            </a:r>
          </a:p>
          <a:p>
            <a:r>
              <a:rPr lang="fr-FR" dirty="0" smtClean="0"/>
              <a:t>		- Musique</a:t>
            </a:r>
          </a:p>
          <a:p>
            <a:r>
              <a:rPr lang="fr-FR" dirty="0"/>
              <a:t>	</a:t>
            </a:r>
            <a:r>
              <a:rPr lang="fr-FR" dirty="0" smtClean="0"/>
              <a:t>	- Dessin</a:t>
            </a:r>
          </a:p>
          <a:p>
            <a:r>
              <a:rPr lang="fr-FR" dirty="0"/>
              <a:t>	</a:t>
            </a:r>
            <a:r>
              <a:rPr lang="fr-FR" dirty="0" smtClean="0"/>
              <a:t>	- Baise à gogo</a:t>
            </a:r>
          </a:p>
          <a:p>
            <a:r>
              <a:rPr lang="fr-FR" dirty="0"/>
              <a:t>	</a:t>
            </a:r>
            <a:r>
              <a:rPr lang="fr-FR" dirty="0" smtClean="0"/>
              <a:t>- Sportif</a:t>
            </a:r>
          </a:p>
          <a:p>
            <a:r>
              <a:rPr lang="fr-FR" dirty="0"/>
              <a:t>	</a:t>
            </a:r>
            <a:r>
              <a:rPr lang="fr-FR" dirty="0" smtClean="0"/>
              <a:t>- Mécanique/Electronique</a:t>
            </a:r>
          </a:p>
          <a:p>
            <a:r>
              <a:rPr lang="fr-FR" dirty="0"/>
              <a:t>	</a:t>
            </a:r>
            <a:r>
              <a:rPr lang="fr-FR" dirty="0" smtClean="0"/>
              <a:t>- Economie</a:t>
            </a:r>
          </a:p>
          <a:p>
            <a:r>
              <a:rPr lang="fr-FR" dirty="0"/>
              <a:t>	</a:t>
            </a:r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36712"/>
            <a:ext cx="91440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683568" y="1700808"/>
            <a:ext cx="2232248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3203849" y="1772816"/>
            <a:ext cx="2376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Jfeij</a:t>
            </a:r>
            <a:r>
              <a:rPr lang="fr-FR" dirty="0" smtClean="0"/>
              <a:t> </a:t>
            </a:r>
            <a:r>
              <a:rPr lang="fr-FR" dirty="0" err="1" smtClean="0"/>
              <a:t>jjf</a:t>
            </a:r>
            <a:r>
              <a:rPr lang="fr-FR" dirty="0" smtClean="0"/>
              <a:t> </a:t>
            </a:r>
            <a:r>
              <a:rPr lang="fr-FR" dirty="0" err="1" smtClean="0"/>
              <a:t>ijj</a:t>
            </a:r>
            <a:r>
              <a:rPr lang="fr-FR" dirty="0" smtClean="0"/>
              <a:t> </a:t>
            </a:r>
            <a:r>
              <a:rPr lang="fr-FR" dirty="0" err="1" smtClean="0"/>
              <a:t>ojdzjj</a:t>
            </a:r>
            <a:r>
              <a:rPr lang="fr-FR" dirty="0" smtClean="0"/>
              <a:t> </a:t>
            </a:r>
            <a:r>
              <a:rPr lang="fr-FR" dirty="0" err="1" smtClean="0"/>
              <a:t>kdj</a:t>
            </a:r>
            <a:r>
              <a:rPr lang="fr-FR" dirty="0" smtClean="0"/>
              <a:t> </a:t>
            </a:r>
            <a:r>
              <a:rPr lang="fr-FR" dirty="0" err="1" smtClean="0"/>
              <a:t>jdziojdi</a:t>
            </a:r>
            <a:r>
              <a:rPr lang="fr-FR" dirty="0" smtClean="0"/>
              <a:t> </a:t>
            </a:r>
            <a:r>
              <a:rPr lang="fr-FR" dirty="0" err="1" smtClean="0"/>
              <a:t>jdjdij</a:t>
            </a:r>
            <a:r>
              <a:rPr lang="fr-FR" dirty="0" smtClean="0"/>
              <a:t> </a:t>
            </a:r>
            <a:r>
              <a:rPr lang="fr-FR" dirty="0" err="1" smtClean="0"/>
              <a:t>jdij</a:t>
            </a:r>
            <a:r>
              <a:rPr lang="fr-FR" dirty="0" smtClean="0"/>
              <a:t> </a:t>
            </a:r>
            <a:r>
              <a:rPr lang="fr-FR" dirty="0" err="1" smtClean="0"/>
              <a:t>ijdjodzoj</a:t>
            </a:r>
            <a:r>
              <a:rPr lang="fr-FR" dirty="0" smtClean="0"/>
              <a:t> </a:t>
            </a:r>
            <a:r>
              <a:rPr lang="fr-FR" dirty="0" err="1" smtClean="0"/>
              <a:t>jdii</a:t>
            </a:r>
            <a:r>
              <a:rPr lang="fr-FR" dirty="0" smtClean="0"/>
              <a:t> </a:t>
            </a:r>
            <a:r>
              <a:rPr lang="fr-FR" dirty="0" err="1" smtClean="0"/>
              <a:t>ijdpjdpjdpij</a:t>
            </a:r>
            <a:r>
              <a:rPr lang="fr-FR" dirty="0" smtClean="0"/>
              <a:t> </a:t>
            </a:r>
            <a:r>
              <a:rPr lang="fr-FR" dirty="0" err="1" smtClean="0"/>
              <a:t>ijdjdpij</a:t>
            </a:r>
            <a:r>
              <a:rPr lang="fr-FR" dirty="0" smtClean="0"/>
              <a:t> </a:t>
            </a:r>
            <a:r>
              <a:rPr lang="fr-FR" dirty="0" err="1" smtClean="0"/>
              <a:t>pijd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683567" y="3164775"/>
            <a:ext cx="2232248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3203848" y="3236783"/>
            <a:ext cx="2376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Jfeij</a:t>
            </a:r>
            <a:r>
              <a:rPr lang="fr-FR" dirty="0" smtClean="0"/>
              <a:t> </a:t>
            </a:r>
            <a:r>
              <a:rPr lang="fr-FR" dirty="0" err="1" smtClean="0"/>
              <a:t>jjf</a:t>
            </a:r>
            <a:r>
              <a:rPr lang="fr-FR" dirty="0" smtClean="0"/>
              <a:t> </a:t>
            </a:r>
            <a:r>
              <a:rPr lang="fr-FR" dirty="0" err="1" smtClean="0"/>
              <a:t>ijj</a:t>
            </a:r>
            <a:r>
              <a:rPr lang="fr-FR" dirty="0" smtClean="0"/>
              <a:t> </a:t>
            </a:r>
            <a:r>
              <a:rPr lang="fr-FR" dirty="0" err="1" smtClean="0"/>
              <a:t>ojdzjj</a:t>
            </a:r>
            <a:r>
              <a:rPr lang="fr-FR" dirty="0" smtClean="0"/>
              <a:t> </a:t>
            </a:r>
            <a:r>
              <a:rPr lang="fr-FR" dirty="0" err="1" smtClean="0"/>
              <a:t>kdj</a:t>
            </a:r>
            <a:r>
              <a:rPr lang="fr-FR" dirty="0" smtClean="0"/>
              <a:t> </a:t>
            </a:r>
            <a:r>
              <a:rPr lang="fr-FR" dirty="0" err="1" smtClean="0"/>
              <a:t>jdziojdi</a:t>
            </a:r>
            <a:r>
              <a:rPr lang="fr-FR" dirty="0" smtClean="0"/>
              <a:t> </a:t>
            </a:r>
            <a:r>
              <a:rPr lang="fr-FR" dirty="0" err="1" smtClean="0"/>
              <a:t>jdjdij</a:t>
            </a:r>
            <a:r>
              <a:rPr lang="fr-FR" dirty="0" smtClean="0"/>
              <a:t> </a:t>
            </a:r>
            <a:r>
              <a:rPr lang="fr-FR" dirty="0" err="1" smtClean="0"/>
              <a:t>jdij</a:t>
            </a:r>
            <a:r>
              <a:rPr lang="fr-FR" dirty="0" smtClean="0"/>
              <a:t> </a:t>
            </a:r>
            <a:r>
              <a:rPr lang="fr-FR" dirty="0" err="1" smtClean="0"/>
              <a:t>ijdjodzoj</a:t>
            </a:r>
            <a:r>
              <a:rPr lang="fr-FR" dirty="0" smtClean="0"/>
              <a:t> </a:t>
            </a:r>
            <a:r>
              <a:rPr lang="fr-FR" dirty="0" err="1" smtClean="0"/>
              <a:t>jdii</a:t>
            </a:r>
            <a:r>
              <a:rPr lang="fr-FR" dirty="0" smtClean="0"/>
              <a:t> </a:t>
            </a:r>
            <a:r>
              <a:rPr lang="fr-FR" dirty="0" err="1" smtClean="0"/>
              <a:t>ijdpjdpjdpij</a:t>
            </a:r>
            <a:r>
              <a:rPr lang="fr-FR" dirty="0" smtClean="0"/>
              <a:t> </a:t>
            </a:r>
            <a:r>
              <a:rPr lang="fr-FR" dirty="0" err="1" smtClean="0"/>
              <a:t>ijdjdpij</a:t>
            </a:r>
            <a:r>
              <a:rPr lang="fr-FR" dirty="0" smtClean="0"/>
              <a:t> </a:t>
            </a:r>
            <a:r>
              <a:rPr lang="fr-FR" dirty="0" err="1" smtClean="0"/>
              <a:t>pijd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683568" y="4653136"/>
            <a:ext cx="2232248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3203849" y="4725144"/>
            <a:ext cx="2376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Jfeij</a:t>
            </a:r>
            <a:r>
              <a:rPr lang="fr-FR" dirty="0" smtClean="0"/>
              <a:t> </a:t>
            </a:r>
            <a:r>
              <a:rPr lang="fr-FR" dirty="0" err="1" smtClean="0"/>
              <a:t>jjf</a:t>
            </a:r>
            <a:r>
              <a:rPr lang="fr-FR" dirty="0" smtClean="0"/>
              <a:t> </a:t>
            </a:r>
            <a:r>
              <a:rPr lang="fr-FR" dirty="0" err="1" smtClean="0"/>
              <a:t>ijj</a:t>
            </a:r>
            <a:r>
              <a:rPr lang="fr-FR" dirty="0" smtClean="0"/>
              <a:t> </a:t>
            </a:r>
            <a:r>
              <a:rPr lang="fr-FR" dirty="0" err="1" smtClean="0"/>
              <a:t>ojdzjj</a:t>
            </a:r>
            <a:r>
              <a:rPr lang="fr-FR" dirty="0" smtClean="0"/>
              <a:t> </a:t>
            </a:r>
            <a:r>
              <a:rPr lang="fr-FR" dirty="0" err="1" smtClean="0"/>
              <a:t>kdj</a:t>
            </a:r>
            <a:r>
              <a:rPr lang="fr-FR" dirty="0" smtClean="0"/>
              <a:t> </a:t>
            </a:r>
            <a:r>
              <a:rPr lang="fr-FR" dirty="0" err="1" smtClean="0"/>
              <a:t>jdziojdi</a:t>
            </a:r>
            <a:r>
              <a:rPr lang="fr-FR" dirty="0" smtClean="0"/>
              <a:t> </a:t>
            </a:r>
            <a:r>
              <a:rPr lang="fr-FR" dirty="0" err="1" smtClean="0"/>
              <a:t>jdjdij</a:t>
            </a:r>
            <a:r>
              <a:rPr lang="fr-FR" dirty="0" smtClean="0"/>
              <a:t> </a:t>
            </a:r>
            <a:r>
              <a:rPr lang="fr-FR" dirty="0" err="1" smtClean="0"/>
              <a:t>jdij</a:t>
            </a:r>
            <a:r>
              <a:rPr lang="fr-FR" dirty="0" smtClean="0"/>
              <a:t> </a:t>
            </a:r>
            <a:r>
              <a:rPr lang="fr-FR" dirty="0" err="1" smtClean="0"/>
              <a:t>ijdjodzoj</a:t>
            </a:r>
            <a:r>
              <a:rPr lang="fr-FR" dirty="0" smtClean="0"/>
              <a:t> </a:t>
            </a:r>
            <a:r>
              <a:rPr lang="fr-FR" dirty="0" err="1" smtClean="0"/>
              <a:t>jdii</a:t>
            </a:r>
            <a:r>
              <a:rPr lang="fr-FR" dirty="0" smtClean="0"/>
              <a:t> </a:t>
            </a:r>
            <a:r>
              <a:rPr lang="fr-FR" dirty="0" err="1" smtClean="0"/>
              <a:t>ijdpjdpjdpij</a:t>
            </a:r>
            <a:r>
              <a:rPr lang="fr-FR" dirty="0" smtClean="0"/>
              <a:t> </a:t>
            </a:r>
            <a:r>
              <a:rPr lang="fr-FR" dirty="0" err="1" smtClean="0"/>
              <a:t>ijdjdpij</a:t>
            </a:r>
            <a:r>
              <a:rPr lang="fr-FR" dirty="0" smtClean="0"/>
              <a:t> </a:t>
            </a:r>
            <a:r>
              <a:rPr lang="fr-FR" dirty="0" err="1" smtClean="0"/>
              <a:t>pijd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7812360" y="1268760"/>
            <a:ext cx="1331640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Fixé à la </a:t>
            </a:r>
            <a:r>
              <a:rPr lang="fr-FR" dirty="0" err="1" smtClean="0"/>
              <a:t>fenetre</a:t>
            </a:r>
            <a:endParaRPr lang="fr-FR" dirty="0"/>
          </a:p>
        </p:txBody>
      </p:sp>
      <p:cxnSp>
        <p:nvCxnSpPr>
          <p:cNvPr id="14" name="Connecteur droit avec flèche 13"/>
          <p:cNvCxnSpPr/>
          <p:nvPr/>
        </p:nvCxnSpPr>
        <p:spPr>
          <a:xfrm>
            <a:off x="8100392" y="3212976"/>
            <a:ext cx="0" cy="1224136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8423149" y="3212976"/>
            <a:ext cx="0" cy="1224136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>
            <a:off x="8748464" y="3212976"/>
            <a:ext cx="0" cy="1224136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2915816" y="864703"/>
            <a:ext cx="1311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Créer Projet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4283968" y="876278"/>
            <a:ext cx="1461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Créer compte</a:t>
            </a: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251520" y="260648"/>
            <a:ext cx="2559355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fr-FR" u="sng" dirty="0" err="1" smtClean="0"/>
              <a:t>users</a:t>
            </a:r>
            <a:r>
              <a:rPr lang="fr-FR" u="sng" dirty="0" smtClean="0"/>
              <a:t>:</a:t>
            </a:r>
          </a:p>
          <a:p>
            <a:r>
              <a:rPr lang="fr-FR" dirty="0" smtClean="0"/>
              <a:t>id		</a:t>
            </a:r>
            <a:r>
              <a:rPr lang="fr-FR" dirty="0" err="1" smtClean="0"/>
              <a:t>int</a:t>
            </a:r>
            <a:endParaRPr lang="fr-FR" dirty="0" smtClean="0"/>
          </a:p>
          <a:p>
            <a:r>
              <a:rPr lang="fr-FR" dirty="0" err="1" smtClean="0"/>
              <a:t>Pass</a:t>
            </a:r>
            <a:r>
              <a:rPr lang="fr-FR" dirty="0" smtClean="0"/>
              <a:t>		string</a:t>
            </a:r>
          </a:p>
          <a:p>
            <a:r>
              <a:rPr lang="fr-FR" dirty="0" smtClean="0"/>
              <a:t>Mail		string</a:t>
            </a:r>
          </a:p>
          <a:p>
            <a:r>
              <a:rPr lang="fr-FR" dirty="0" err="1" smtClean="0"/>
              <a:t>last_name</a:t>
            </a:r>
            <a:r>
              <a:rPr lang="fr-FR" dirty="0" smtClean="0"/>
              <a:t>	string</a:t>
            </a:r>
          </a:p>
          <a:p>
            <a:r>
              <a:rPr lang="fr-FR" dirty="0" err="1" smtClean="0"/>
              <a:t>first_name</a:t>
            </a:r>
            <a:r>
              <a:rPr lang="fr-FR" dirty="0" smtClean="0"/>
              <a:t>	string</a:t>
            </a:r>
          </a:p>
          <a:p>
            <a:r>
              <a:rPr lang="fr-FR" dirty="0" smtClean="0"/>
              <a:t>city	string</a:t>
            </a:r>
          </a:p>
          <a:p>
            <a:r>
              <a:rPr lang="fr-FR" dirty="0" err="1" smtClean="0"/>
              <a:t>avaibility</a:t>
            </a:r>
            <a:r>
              <a:rPr lang="fr-FR" dirty="0" smtClean="0"/>
              <a:t>		string</a:t>
            </a:r>
          </a:p>
          <a:p>
            <a:r>
              <a:rPr lang="fr-FR" dirty="0" err="1" smtClean="0"/>
              <a:t>furnitures</a:t>
            </a:r>
            <a:r>
              <a:rPr lang="fr-FR" dirty="0" smtClean="0"/>
              <a:t>	string</a:t>
            </a:r>
          </a:p>
          <a:p>
            <a:r>
              <a:rPr lang="fr-FR" dirty="0" err="1" smtClean="0"/>
              <a:t>interests</a:t>
            </a:r>
            <a:r>
              <a:rPr lang="fr-FR" dirty="0" smtClean="0"/>
              <a:t>		string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284453" y="3717032"/>
            <a:ext cx="2559355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fr-FR" u="sng" dirty="0" err="1" smtClean="0"/>
              <a:t>projects</a:t>
            </a:r>
            <a:r>
              <a:rPr lang="fr-FR" u="sng" dirty="0" smtClean="0"/>
              <a:t>:</a:t>
            </a:r>
            <a:endParaRPr lang="fr-FR" dirty="0" smtClean="0"/>
          </a:p>
          <a:p>
            <a:r>
              <a:rPr lang="fr-FR" dirty="0" smtClean="0"/>
              <a:t>Id		</a:t>
            </a:r>
            <a:r>
              <a:rPr lang="fr-FR" dirty="0" err="1" smtClean="0"/>
              <a:t>int</a:t>
            </a:r>
            <a:endParaRPr lang="fr-FR" dirty="0" smtClean="0"/>
          </a:p>
          <a:p>
            <a:r>
              <a:rPr lang="fr-FR" dirty="0" err="1" smtClean="0"/>
              <a:t>title</a:t>
            </a:r>
            <a:r>
              <a:rPr lang="fr-FR" dirty="0" smtClean="0"/>
              <a:t>		string</a:t>
            </a:r>
          </a:p>
          <a:p>
            <a:r>
              <a:rPr lang="fr-FR" dirty="0" smtClean="0"/>
              <a:t>type		string</a:t>
            </a:r>
          </a:p>
          <a:p>
            <a:r>
              <a:rPr lang="fr-FR" dirty="0" err="1" smtClean="0"/>
              <a:t>urgency</a:t>
            </a:r>
            <a:r>
              <a:rPr lang="fr-FR" dirty="0" smtClean="0"/>
              <a:t>		string</a:t>
            </a:r>
          </a:p>
          <a:p>
            <a:r>
              <a:rPr lang="fr-FR" dirty="0" smtClean="0"/>
              <a:t>city		string</a:t>
            </a:r>
          </a:p>
          <a:p>
            <a:r>
              <a:rPr lang="fr-FR" dirty="0" smtClean="0"/>
              <a:t>money		string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634056" y="260648"/>
            <a:ext cx="1357551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fr-FR" u="sng" dirty="0" err="1" smtClean="0"/>
              <a:t>users_skills</a:t>
            </a:r>
            <a:r>
              <a:rPr lang="fr-FR" dirty="0" smtClean="0"/>
              <a:t>:</a:t>
            </a:r>
          </a:p>
          <a:p>
            <a:r>
              <a:rPr lang="fr-FR" dirty="0" smtClean="0"/>
              <a:t>Id	</a:t>
            </a:r>
            <a:r>
              <a:rPr lang="fr-FR" dirty="0" err="1" smtClean="0"/>
              <a:t>int</a:t>
            </a:r>
            <a:endParaRPr lang="fr-FR" dirty="0" smtClean="0"/>
          </a:p>
          <a:p>
            <a:r>
              <a:rPr lang="fr-FR" dirty="0" err="1" smtClean="0"/>
              <a:t>skill_id</a:t>
            </a:r>
            <a:r>
              <a:rPr lang="fr-FR" dirty="0" smtClean="0"/>
              <a:t>	</a:t>
            </a:r>
            <a:r>
              <a:rPr lang="fr-FR" dirty="0" err="1" smtClean="0"/>
              <a:t>int</a:t>
            </a:r>
            <a:endParaRPr lang="fr-FR" dirty="0" smtClean="0"/>
          </a:p>
          <a:p>
            <a:r>
              <a:rPr lang="fr-FR" dirty="0" err="1" smtClean="0"/>
              <a:t>User_id</a:t>
            </a:r>
            <a:r>
              <a:rPr lang="fr-FR" dirty="0" smtClean="0"/>
              <a:t>	</a:t>
            </a:r>
            <a:r>
              <a:rPr lang="fr-FR" dirty="0" err="1" smtClean="0"/>
              <a:t>int</a:t>
            </a:r>
            <a:endParaRPr lang="fr-FR" dirty="0" smtClean="0"/>
          </a:p>
          <a:p>
            <a:endParaRPr lang="fr-FR" dirty="0" smtClean="0"/>
          </a:p>
        </p:txBody>
      </p:sp>
      <p:sp>
        <p:nvSpPr>
          <p:cNvPr id="8" name="ZoneTexte 7"/>
          <p:cNvSpPr txBox="1"/>
          <p:nvPr/>
        </p:nvSpPr>
        <p:spPr>
          <a:xfrm>
            <a:off x="5796136" y="550421"/>
            <a:ext cx="228088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fr-FR" u="sng" dirty="0" err="1" smtClean="0"/>
              <a:t>skills</a:t>
            </a:r>
            <a:r>
              <a:rPr lang="fr-FR" u="sng" dirty="0" smtClean="0"/>
              <a:t>:</a:t>
            </a:r>
          </a:p>
          <a:p>
            <a:r>
              <a:rPr lang="fr-FR" dirty="0" smtClean="0"/>
              <a:t>id		</a:t>
            </a:r>
            <a:r>
              <a:rPr lang="fr-FR" dirty="0" err="1" smtClean="0"/>
              <a:t>int</a:t>
            </a:r>
            <a:endParaRPr lang="fr-FR" dirty="0" smtClean="0"/>
          </a:p>
        </p:txBody>
      </p:sp>
      <p:sp>
        <p:nvSpPr>
          <p:cNvPr id="9" name="ZoneTexte 8"/>
          <p:cNvSpPr txBox="1"/>
          <p:nvPr/>
        </p:nvSpPr>
        <p:spPr>
          <a:xfrm>
            <a:off x="3851920" y="2708920"/>
            <a:ext cx="2797561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fr-FR" u="sng" dirty="0" err="1" smtClean="0"/>
              <a:t>Projects_users</a:t>
            </a:r>
            <a:r>
              <a:rPr lang="fr-FR" dirty="0" smtClean="0"/>
              <a:t>:</a:t>
            </a:r>
          </a:p>
          <a:p>
            <a:r>
              <a:rPr lang="fr-FR" dirty="0" smtClean="0"/>
              <a:t>Id		</a:t>
            </a:r>
            <a:r>
              <a:rPr lang="fr-FR" dirty="0" err="1" smtClean="0"/>
              <a:t>int</a:t>
            </a:r>
            <a:endParaRPr lang="fr-FR" dirty="0" smtClean="0"/>
          </a:p>
          <a:p>
            <a:r>
              <a:rPr lang="fr-FR" dirty="0" err="1" smtClean="0"/>
              <a:t>project_id</a:t>
            </a:r>
            <a:r>
              <a:rPr lang="fr-FR" dirty="0" smtClean="0"/>
              <a:t>	</a:t>
            </a:r>
            <a:r>
              <a:rPr lang="fr-FR" dirty="0" err="1" smtClean="0"/>
              <a:t>int</a:t>
            </a:r>
            <a:endParaRPr lang="fr-FR" dirty="0" smtClean="0"/>
          </a:p>
          <a:p>
            <a:r>
              <a:rPr lang="fr-FR" dirty="0" err="1" smtClean="0"/>
              <a:t>User_id</a:t>
            </a:r>
            <a:r>
              <a:rPr lang="fr-FR" dirty="0" smtClean="0"/>
              <a:t>		</a:t>
            </a:r>
            <a:r>
              <a:rPr lang="fr-FR" dirty="0" err="1" smtClean="0"/>
              <a:t>int</a:t>
            </a:r>
            <a:endParaRPr lang="fr-FR" dirty="0" smtClean="0"/>
          </a:p>
          <a:p>
            <a:r>
              <a:rPr lang="fr-FR" dirty="0" smtClean="0"/>
              <a:t>Leader 		</a:t>
            </a:r>
            <a:r>
              <a:rPr lang="fr-FR" dirty="0" err="1" smtClean="0"/>
              <a:t>boolean</a:t>
            </a:r>
            <a:endParaRPr lang="fr-FR" dirty="0" smtClean="0"/>
          </a:p>
          <a:p>
            <a:endParaRPr lang="fr-FR" dirty="0" smtClean="0"/>
          </a:p>
        </p:txBody>
      </p:sp>
      <p:cxnSp>
        <p:nvCxnSpPr>
          <p:cNvPr id="11" name="Connecteur en angle 10"/>
          <p:cNvCxnSpPr>
            <a:endCxn id="9" idx="1"/>
          </p:cNvCxnSpPr>
          <p:nvPr/>
        </p:nvCxnSpPr>
        <p:spPr>
          <a:xfrm>
            <a:off x="2810875" y="2609330"/>
            <a:ext cx="1041045" cy="97675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Forme 15"/>
          <p:cNvCxnSpPr>
            <a:stCxn id="9" idx="2"/>
            <a:endCxn id="5" idx="3"/>
          </p:cNvCxnSpPr>
          <p:nvPr/>
        </p:nvCxnSpPr>
        <p:spPr>
          <a:xfrm rot="5400000">
            <a:off x="3912531" y="3394524"/>
            <a:ext cx="269449" cy="240689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en angle 21"/>
          <p:cNvCxnSpPr/>
          <p:nvPr/>
        </p:nvCxnSpPr>
        <p:spPr>
          <a:xfrm flipV="1">
            <a:off x="2810875" y="1296343"/>
            <a:ext cx="823181" cy="69249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en angle 23"/>
          <p:cNvCxnSpPr/>
          <p:nvPr/>
        </p:nvCxnSpPr>
        <p:spPr>
          <a:xfrm flipV="1">
            <a:off x="5004048" y="980728"/>
            <a:ext cx="804529" cy="12572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043608" y="116632"/>
            <a:ext cx="5581336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Paquets stylés:</a:t>
            </a:r>
          </a:p>
          <a:p>
            <a:r>
              <a:rPr lang="fr-FR" dirty="0" err="1" smtClean="0"/>
              <a:t>Swiftmail</a:t>
            </a:r>
            <a:r>
              <a:rPr lang="fr-FR" dirty="0" smtClean="0"/>
              <a:t>: envoyer des mail</a:t>
            </a:r>
          </a:p>
          <a:p>
            <a:r>
              <a:rPr lang="fr-FR" dirty="0" err="1" smtClean="0"/>
              <a:t>Carbon</a:t>
            </a:r>
            <a:r>
              <a:rPr lang="fr-FR" dirty="0" smtClean="0"/>
              <a:t>: gérer les dates</a:t>
            </a:r>
          </a:p>
          <a:p>
            <a:r>
              <a:rPr lang="fr-FR" dirty="0" smtClean="0"/>
              <a:t>Goutte: voler des données sur d’autre site</a:t>
            </a:r>
          </a:p>
          <a:p>
            <a:endParaRPr lang="fr-FR" dirty="0" smtClean="0"/>
          </a:p>
          <a:p>
            <a:r>
              <a:rPr lang="fr-FR" dirty="0" smtClean="0"/>
              <a:t>Charger les paquets:</a:t>
            </a:r>
          </a:p>
          <a:p>
            <a:r>
              <a:rPr lang="fr-FR" dirty="0" err="1" smtClean="0"/>
              <a:t>Require</a:t>
            </a:r>
            <a:r>
              <a:rPr lang="fr-FR" dirty="0" smtClean="0"/>
              <a:t> ‘</a:t>
            </a:r>
            <a:r>
              <a:rPr lang="fr-FR" dirty="0" err="1" smtClean="0"/>
              <a:t>vendor</a:t>
            </a:r>
            <a:r>
              <a:rPr lang="fr-FR" dirty="0" smtClean="0"/>
              <a:t>/autoload.php’;</a:t>
            </a:r>
          </a:p>
          <a:p>
            <a:endParaRPr lang="fr-FR" dirty="0" smtClean="0"/>
          </a:p>
          <a:p>
            <a:r>
              <a:rPr lang="fr-FR" dirty="0" smtClean="0"/>
              <a:t>Model: </a:t>
            </a:r>
          </a:p>
          <a:p>
            <a:r>
              <a:rPr lang="fr-FR" dirty="0" smtClean="0"/>
              <a:t>Regroupe les fonctions et les traitements avec la </a:t>
            </a:r>
            <a:r>
              <a:rPr lang="fr-FR" dirty="0" err="1" smtClean="0"/>
              <a:t>bdd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Controler</a:t>
            </a:r>
            <a:r>
              <a:rPr lang="fr-FR" dirty="0" smtClean="0"/>
              <a:t>:</a:t>
            </a:r>
          </a:p>
          <a:p>
            <a:r>
              <a:rPr lang="fr-FR" dirty="0" smtClean="0"/>
              <a:t>Gère les appels de fonction et envois les données à la vue</a:t>
            </a:r>
          </a:p>
          <a:p>
            <a:endParaRPr lang="fr-FR" dirty="0" smtClean="0"/>
          </a:p>
          <a:p>
            <a:r>
              <a:rPr lang="fr-FR" dirty="0" err="1" smtClean="0"/>
              <a:t>View</a:t>
            </a:r>
            <a:r>
              <a:rPr lang="fr-FR" dirty="0" smtClean="0"/>
              <a:t>:</a:t>
            </a:r>
          </a:p>
          <a:p>
            <a:r>
              <a:rPr lang="fr-FR" dirty="0" smtClean="0"/>
              <a:t>Affiche en html et </a:t>
            </a:r>
            <a:r>
              <a:rPr lang="fr-FR" dirty="0" err="1" smtClean="0"/>
              <a:t>Css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Utiliser: </a:t>
            </a:r>
          </a:p>
          <a:p>
            <a:r>
              <a:rPr lang="fr-FR" dirty="0" err="1" smtClean="0"/>
              <a:t>Trello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Pas mettre </a:t>
            </a:r>
            <a:r>
              <a:rPr lang="fr-FR" dirty="0" err="1" smtClean="0"/>
              <a:t>repertoire</a:t>
            </a:r>
            <a:r>
              <a:rPr lang="fr-FR" dirty="0" smtClean="0"/>
              <a:t> </a:t>
            </a:r>
            <a:r>
              <a:rPr lang="fr-FR" dirty="0" err="1" smtClean="0"/>
              <a:t>vendor</a:t>
            </a:r>
            <a:r>
              <a:rPr lang="fr-FR" dirty="0" smtClean="0"/>
              <a:t> sur </a:t>
            </a:r>
            <a:r>
              <a:rPr lang="fr-FR" dirty="0" err="1" smtClean="0"/>
              <a:t>github</a:t>
            </a:r>
            <a:endParaRPr lang="fr-FR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143</Words>
  <Application>Microsoft Office PowerPoint</Application>
  <PresentationFormat>Affichage à l'écran (4:3)</PresentationFormat>
  <Paragraphs>81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Diapositive 1</vt:lpstr>
      <vt:lpstr>Diapositive 2</vt:lpstr>
      <vt:lpstr>Diapositive 3</vt:lpstr>
      <vt:lpstr>Diapositive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Vincent BERAUD</dc:creator>
  <cp:lastModifiedBy>Vincent BERAUD</cp:lastModifiedBy>
  <cp:revision>22</cp:revision>
  <dcterms:created xsi:type="dcterms:W3CDTF">2014-10-13T12:35:01Z</dcterms:created>
  <dcterms:modified xsi:type="dcterms:W3CDTF">2014-11-03T07:53:28Z</dcterms:modified>
</cp:coreProperties>
</file>