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D98-EB66-4E8C-A9CA-94E18E3EB3AB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43DB-BE99-4DD3-AACD-FA30A3C98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D98-EB66-4E8C-A9CA-94E18E3EB3AB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43DB-BE99-4DD3-AACD-FA30A3C98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D98-EB66-4E8C-A9CA-94E18E3EB3AB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43DB-BE99-4DD3-AACD-FA30A3C98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D98-EB66-4E8C-A9CA-94E18E3EB3AB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43DB-BE99-4DD3-AACD-FA30A3C98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D98-EB66-4E8C-A9CA-94E18E3EB3AB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43DB-BE99-4DD3-AACD-FA30A3C98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D98-EB66-4E8C-A9CA-94E18E3EB3AB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43DB-BE99-4DD3-AACD-FA30A3C98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D98-EB66-4E8C-A9CA-94E18E3EB3AB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43DB-BE99-4DD3-AACD-FA30A3C98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D98-EB66-4E8C-A9CA-94E18E3EB3AB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43DB-BE99-4DD3-AACD-FA30A3C98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D98-EB66-4E8C-A9CA-94E18E3EB3AB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43DB-BE99-4DD3-AACD-FA30A3C98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D98-EB66-4E8C-A9CA-94E18E3EB3AB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43DB-BE99-4DD3-AACD-FA30A3C98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3D98-EB66-4E8C-A9CA-94E18E3EB3AB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43DB-BE99-4DD3-AACD-FA30A3C98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3D98-EB66-4E8C-A9CA-94E18E3EB3AB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43DB-BE99-4DD3-AACD-FA30A3C98FB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70025"/>
          </a:xfrm>
        </p:spPr>
        <p:txBody>
          <a:bodyPr/>
          <a:lstStyle/>
          <a:p>
            <a:r>
              <a:rPr lang="en-US" dirty="0" smtClean="0"/>
              <a:t>Train Management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Решаемые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Расчет времени формирования поезда</a:t>
            </a:r>
          </a:p>
          <a:p>
            <a:r>
              <a:rPr lang="ru-RU" dirty="0" smtClean="0"/>
              <a:t>Проверка на соответствие веса поезда с нормой, установленной на данном участке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err="1" smtClean="0"/>
              <a:t>.Net</a:t>
            </a:r>
            <a:r>
              <a:rPr lang="en-US" dirty="0" smtClean="0"/>
              <a:t> MVC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43182"/>
            <a:ext cx="8265033" cy="400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Sql</a:t>
            </a:r>
            <a:r>
              <a:rPr lang="en-US" smtClean="0"/>
              <a:t> Db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Модель представляет собой состав поезда, имеющий длину и вес</a:t>
            </a:r>
          </a:p>
          <a:p>
            <a:r>
              <a:rPr lang="ru-RU" dirty="0" smtClean="0"/>
              <a:t>Длина может быть ограничена длиной пути по станциям следования, наличием вагонов на станции формирования, наличием вагонов с опасными грузами</a:t>
            </a:r>
          </a:p>
          <a:p>
            <a:r>
              <a:rPr lang="ru-RU" dirty="0" smtClean="0"/>
              <a:t>Вес поезда зависит от рельефа местности, крутизны уклонов на участке следования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77</Words>
  <Application>Microsoft Office PowerPoint</Application>
  <PresentationFormat>Экран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Train Management</vt:lpstr>
      <vt:lpstr>Решаемые задачи</vt:lpstr>
      <vt:lpstr>Технологии </vt:lpstr>
      <vt:lpstr>Технологии</vt:lpstr>
      <vt:lpstr>Описание модели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Management</dc:title>
  <dc:creator>Alex</dc:creator>
  <cp:lastModifiedBy>Alex</cp:lastModifiedBy>
  <cp:revision>15</cp:revision>
  <dcterms:created xsi:type="dcterms:W3CDTF">2022-11-03T13:16:03Z</dcterms:created>
  <dcterms:modified xsi:type="dcterms:W3CDTF">2022-11-03T17:19:18Z</dcterms:modified>
</cp:coreProperties>
</file>