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  <p:sldId id="257" r:id="rId7"/>
    <p:sldId id="259" r:id="rId8"/>
    <p:sldId id="260" r:id="rId9"/>
    <p:sldId id="274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CC99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>
      <p:cViewPr varScale="1">
        <p:scale>
          <a:sx n="70" d="100"/>
          <a:sy n="70" d="100"/>
        </p:scale>
        <p:origin x="-957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6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05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9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41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42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2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60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75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83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1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23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AC1F-7F41-4738-80CA-B979AF92B556}" type="datetimeFigureOut">
              <a:rPr lang="en-AU" smtClean="0"/>
              <a:t>21/09/2015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9140-2B0E-4784-A179-8728EEB33C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94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Prototype for Media </a:t>
            </a:r>
            <a:r>
              <a:rPr lang="en-AU" smtClean="0"/>
              <a:t>Vault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Team 4</a:t>
            </a:r>
          </a:p>
          <a:p>
            <a:r>
              <a:rPr lang="en-AU" dirty="0" smtClean="0"/>
              <a:t>(Su Yatti </a:t>
            </a:r>
            <a:r>
              <a:rPr lang="en-AU" smtClean="0"/>
              <a:t>Moe Zin - 8741107)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7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AU" dirty="0" smtClean="0"/>
              <a:t>Menu Bar sketches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29281" y="1761368"/>
            <a:ext cx="5364088" cy="402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Menu Bar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395536" y="2780928"/>
            <a:ext cx="8208912" cy="3672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395536" y="2780928"/>
            <a:ext cx="8208912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95536" y="2780928"/>
            <a:ext cx="2160240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Group 19"/>
          <p:cNvGrpSpPr/>
          <p:nvPr/>
        </p:nvGrpSpPr>
        <p:grpSpPr>
          <a:xfrm>
            <a:off x="2699792" y="2924944"/>
            <a:ext cx="648072" cy="360040"/>
            <a:chOff x="2699792" y="2852936"/>
            <a:chExt cx="648072" cy="360040"/>
          </a:xfrm>
        </p:grpSpPr>
        <p:sp>
          <p:nvSpPr>
            <p:cNvPr id="6" name="Rectangle 5"/>
            <p:cNvSpPr/>
            <p:nvPr/>
          </p:nvSpPr>
          <p:spPr>
            <a:xfrm>
              <a:off x="2699792" y="2852936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9792" y="2996952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3140968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5536" y="3645024"/>
            <a:ext cx="2160240" cy="576064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All Media</a:t>
            </a:r>
            <a:endParaRPr lang="en-AU" b="1" dirty="0"/>
          </a:p>
        </p:txBody>
      </p:sp>
      <p:sp>
        <p:nvSpPr>
          <p:cNvPr id="10" name="Rectangle 9"/>
          <p:cNvSpPr/>
          <p:nvPr/>
        </p:nvSpPr>
        <p:spPr>
          <a:xfrm>
            <a:off x="395536" y="4329100"/>
            <a:ext cx="216024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4D4D4D"/>
                </a:solidFill>
              </a:rPr>
              <a:t>My Profile</a:t>
            </a:r>
            <a:endParaRPr lang="en-AU" b="1" dirty="0">
              <a:solidFill>
                <a:srgbClr val="4D4D4D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5013176"/>
            <a:ext cx="216024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4D4D4D"/>
                </a:solidFill>
              </a:rPr>
              <a:t>My Media</a:t>
            </a:r>
            <a:endParaRPr lang="en-AU" b="1" dirty="0">
              <a:solidFill>
                <a:srgbClr val="4D4D4D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536" y="5733256"/>
            <a:ext cx="216024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4D4D4D"/>
                </a:solidFill>
              </a:rPr>
              <a:t>Download</a:t>
            </a:r>
            <a:endParaRPr lang="en-AU" b="1" dirty="0">
              <a:solidFill>
                <a:srgbClr val="4D4D4D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55776" y="2204864"/>
            <a:ext cx="1296144" cy="2160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3923928" y="20608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Slide right when clicked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3347864" y="4149080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6156176" y="4149080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3419872" y="573325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Text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6200630" y="573325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Text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755576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>
                    <a:lumMod val="95000"/>
                  </a:schemeClr>
                </a:solidFill>
              </a:rPr>
              <a:t>Menu</a:t>
            </a:r>
            <a:endParaRPr lang="en-A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7504" y="3429000"/>
            <a:ext cx="2736304" cy="90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9512" y="1700808"/>
            <a:ext cx="216024" cy="20162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5536" y="1331476"/>
            <a:ext cx="21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Highlight when hover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7092280" y="294694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 smtClean="0">
                <a:solidFill>
                  <a:srgbClr val="4D4D4D"/>
                </a:solidFill>
              </a:rPr>
              <a:t>Log out</a:t>
            </a:r>
            <a:endParaRPr lang="en-AU" b="1" u="sng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09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AU" dirty="0" smtClean="0"/>
              <a:t>Home Page sketches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5882" y="1808693"/>
            <a:ext cx="5471592" cy="41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634082"/>
          </a:xfrm>
        </p:spPr>
        <p:txBody>
          <a:bodyPr>
            <a:noAutofit/>
          </a:bodyPr>
          <a:lstStyle/>
          <a:p>
            <a:r>
              <a:rPr lang="en-AU" sz="3200" dirty="0" smtClean="0"/>
              <a:t>Home Page</a:t>
            </a:r>
            <a:br>
              <a:rPr lang="en-AU" sz="3200" dirty="0" smtClean="0"/>
            </a:br>
            <a:r>
              <a:rPr lang="en-AU" sz="1800" dirty="0" smtClean="0"/>
              <a:t>(Show the general media library)</a:t>
            </a:r>
            <a:endParaRPr lang="en-AU" sz="3200" dirty="0"/>
          </a:p>
        </p:txBody>
      </p:sp>
      <p:sp>
        <p:nvSpPr>
          <p:cNvPr id="3" name="Rectangle 2"/>
          <p:cNvSpPr/>
          <p:nvPr/>
        </p:nvSpPr>
        <p:spPr>
          <a:xfrm>
            <a:off x="539552" y="908720"/>
            <a:ext cx="8208912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39551" y="908720"/>
            <a:ext cx="819617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rgbClr val="4D4D4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Media Library</a:t>
            </a:r>
            <a:endParaRPr lang="en-AU" sz="2400" dirty="0">
              <a:solidFill>
                <a:srgbClr val="4D4D4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5576" y="1052736"/>
            <a:ext cx="648072" cy="360040"/>
            <a:chOff x="2699792" y="2852936"/>
            <a:chExt cx="648072" cy="360040"/>
          </a:xfrm>
        </p:grpSpPr>
        <p:sp>
          <p:nvSpPr>
            <p:cNvPr id="6" name="Rectangle 5"/>
            <p:cNvSpPr/>
            <p:nvPr/>
          </p:nvSpPr>
          <p:spPr>
            <a:xfrm>
              <a:off x="2699792" y="2852936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9792" y="2996952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3140968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979712" y="2348880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10" name="Rectangle 9"/>
          <p:cNvSpPr/>
          <p:nvPr/>
        </p:nvSpPr>
        <p:spPr>
          <a:xfrm>
            <a:off x="2051720" y="393305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Text</a:t>
            </a:r>
            <a:endParaRPr lang="en-AU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067944" y="2348880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4139952" y="393305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Text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6228184" y="2319208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6300192" y="3903384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Text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2051720" y="5013176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4211960" y="5013176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6414454" y="5013176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Image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2051720" y="170080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Popular</a:t>
            </a:r>
            <a:endParaRPr lang="en-AU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96808" y="448995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New releases</a:t>
            </a:r>
            <a:endParaRPr lang="en-AU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08304" y="10268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 smtClean="0">
                <a:solidFill>
                  <a:srgbClr val="4D4D4D"/>
                </a:solidFill>
              </a:rPr>
              <a:t>Log out</a:t>
            </a:r>
            <a:endParaRPr lang="en-AU" b="1" u="sng" dirty="0">
              <a:solidFill>
                <a:srgbClr val="4D4D4D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9" b="88350" l="6651" r="94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800"/>
            <a:ext cx="2160240" cy="52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7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My Profile sketches</a:t>
            </a:r>
            <a:endParaRPr lang="en-A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41097" y="1679383"/>
            <a:ext cx="5589240" cy="41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11663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>My Profile Page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539552" y="908720"/>
            <a:ext cx="8208912" cy="5688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39551" y="908720"/>
            <a:ext cx="819617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rgbClr val="4D4D4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Profile</a:t>
            </a:r>
            <a:endParaRPr lang="en-AU" sz="2400" dirty="0">
              <a:solidFill>
                <a:srgbClr val="4D4D4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1052736"/>
            <a:ext cx="648072" cy="360040"/>
            <a:chOff x="2699792" y="2852936"/>
            <a:chExt cx="648072" cy="360040"/>
          </a:xfrm>
        </p:grpSpPr>
        <p:sp>
          <p:nvSpPr>
            <p:cNvPr id="7" name="Rectangle 6"/>
            <p:cNvSpPr/>
            <p:nvPr/>
          </p:nvSpPr>
          <p:spPr>
            <a:xfrm>
              <a:off x="2699792" y="2852936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996952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3140968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08304" y="10268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 smtClean="0">
                <a:solidFill>
                  <a:srgbClr val="4D4D4D"/>
                </a:solidFill>
              </a:rPr>
              <a:t>Log out</a:t>
            </a:r>
            <a:endParaRPr lang="en-AU" b="1" u="sng" dirty="0">
              <a:solidFill>
                <a:srgbClr val="4D4D4D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51720" y="1988840"/>
            <a:ext cx="115212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411760" y="2132856"/>
            <a:ext cx="432048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2389859" y="2564904"/>
            <a:ext cx="453949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5163856" y="1877219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5163856" y="2603766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3635896" y="19556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Your Name: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5896" y="259989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Password: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96136" y="4941168"/>
            <a:ext cx="1800200" cy="648072"/>
          </a:xfrm>
          <a:prstGeom prst="round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Save changes</a:t>
            </a:r>
            <a:endParaRPr lang="en-A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040769" y="3068960"/>
            <a:ext cx="1667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u="sng" dirty="0" smtClean="0">
                <a:solidFill>
                  <a:schemeClr val="bg1">
                    <a:lumMod val="95000"/>
                  </a:schemeClr>
                </a:solidFill>
              </a:rPr>
              <a:t>Change picture</a:t>
            </a:r>
            <a:endParaRPr lang="en-AU" sz="1400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9329" y="3333111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3661369" y="34115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Email: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71519" y="4005064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3563888" y="4083539"/>
            <a:ext cx="172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Media account: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3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My Media Page sketches</a:t>
            </a:r>
            <a:endParaRPr lang="en-A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33237" y="1615235"/>
            <a:ext cx="5652120" cy="42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My Media Page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39552" y="908720"/>
            <a:ext cx="8208912" cy="5688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39551" y="908720"/>
            <a:ext cx="819617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rgbClr val="4D4D4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Media</a:t>
            </a:r>
            <a:endParaRPr lang="en-AU" sz="2400" dirty="0">
              <a:solidFill>
                <a:srgbClr val="4D4D4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1052736"/>
            <a:ext cx="648072" cy="360040"/>
            <a:chOff x="2699792" y="2852936"/>
            <a:chExt cx="648072" cy="360040"/>
          </a:xfrm>
        </p:grpSpPr>
        <p:sp>
          <p:nvSpPr>
            <p:cNvPr id="7" name="Rectangle 6"/>
            <p:cNvSpPr/>
            <p:nvPr/>
          </p:nvSpPr>
          <p:spPr>
            <a:xfrm>
              <a:off x="2699792" y="2852936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996952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3140968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08304" y="10268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 smtClean="0">
                <a:solidFill>
                  <a:srgbClr val="4D4D4D"/>
                </a:solidFill>
              </a:rPr>
              <a:t>Log out</a:t>
            </a:r>
            <a:endParaRPr lang="en-AU" b="1" u="sng" dirty="0">
              <a:solidFill>
                <a:srgbClr val="4D4D4D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35896" y="2307222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28" name="Rectangle 27"/>
          <p:cNvSpPr/>
          <p:nvPr/>
        </p:nvSpPr>
        <p:spPr>
          <a:xfrm>
            <a:off x="3663781" y="393305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Text</a:t>
            </a:r>
            <a:endParaRPr lang="en-AU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5627755" y="2307222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30" name="Rectangle 29"/>
          <p:cNvSpPr/>
          <p:nvPr/>
        </p:nvSpPr>
        <p:spPr>
          <a:xfrm>
            <a:off x="3817925" y="609329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Text</a:t>
            </a:r>
            <a:endParaRPr lang="en-AU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690133" y="4437112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32" name="Rectangle 31"/>
          <p:cNvSpPr/>
          <p:nvPr/>
        </p:nvSpPr>
        <p:spPr>
          <a:xfrm>
            <a:off x="5762141" y="6086115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Text</a:t>
            </a:r>
            <a:endParaRPr lang="en-AU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1664188" y="4473116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36" name="Rectangle 35"/>
          <p:cNvSpPr/>
          <p:nvPr/>
        </p:nvSpPr>
        <p:spPr>
          <a:xfrm>
            <a:off x="1736196" y="609329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Text</a:t>
            </a:r>
            <a:endParaRPr lang="en-AU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745917" y="4473116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38" name="Rectangle 37"/>
          <p:cNvSpPr/>
          <p:nvPr/>
        </p:nvSpPr>
        <p:spPr>
          <a:xfrm>
            <a:off x="5721001" y="393305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Text</a:t>
            </a:r>
            <a:endParaRPr lang="en-AU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1659580" y="2283660"/>
            <a:ext cx="1584176" cy="15121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41" name="Rectangle 40"/>
          <p:cNvSpPr/>
          <p:nvPr/>
        </p:nvSpPr>
        <p:spPr>
          <a:xfrm>
            <a:off x="1731588" y="3933056"/>
            <a:ext cx="1512168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Text</a:t>
            </a:r>
            <a:endParaRPr lang="en-AU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619672" y="1725540"/>
            <a:ext cx="1683676" cy="433522"/>
          </a:xfrm>
          <a:prstGeom prst="round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Upload media</a:t>
            </a:r>
            <a:endParaRPr lang="en-AU" b="1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9" b="88350" l="6651" r="9429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160240" cy="52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10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Download Page sketches</a:t>
            </a:r>
            <a:endParaRPr lang="en-A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3114" y="1733389"/>
            <a:ext cx="5445223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Download Page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39552" y="908720"/>
            <a:ext cx="8208912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39551" y="908720"/>
            <a:ext cx="8196175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rgbClr val="4D4D4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</a:t>
            </a:r>
            <a:endParaRPr lang="en-AU" sz="2400" dirty="0">
              <a:solidFill>
                <a:srgbClr val="4D4D4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1052736"/>
            <a:ext cx="648072" cy="360040"/>
            <a:chOff x="2699792" y="2852936"/>
            <a:chExt cx="648072" cy="360040"/>
          </a:xfrm>
        </p:grpSpPr>
        <p:sp>
          <p:nvSpPr>
            <p:cNvPr id="7" name="Rectangle 6"/>
            <p:cNvSpPr/>
            <p:nvPr/>
          </p:nvSpPr>
          <p:spPr>
            <a:xfrm>
              <a:off x="2699792" y="2852936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2996952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99792" y="3140968"/>
              <a:ext cx="648072" cy="7200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08304" y="10268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 smtClean="0">
                <a:solidFill>
                  <a:srgbClr val="4D4D4D"/>
                </a:solidFill>
              </a:rPr>
              <a:t>Log out</a:t>
            </a:r>
            <a:endParaRPr lang="en-AU" b="1" u="sng" dirty="0">
              <a:solidFill>
                <a:srgbClr val="4D4D4D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63811" y="1866403"/>
            <a:ext cx="1272454" cy="1214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1475656" y="3284984"/>
            <a:ext cx="1272454" cy="1214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92266"/>
            <a:ext cx="57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16098"/>
            <a:ext cx="1019894" cy="95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463811" y="5301208"/>
            <a:ext cx="1272454" cy="12146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Image</a:t>
            </a:r>
            <a:endParaRPr lang="en-A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30128" y="230719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Download in progress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37170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Refresh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57" y="5733256"/>
            <a:ext cx="565216" cy="56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28" y="5690665"/>
            <a:ext cx="659271" cy="61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27" y="5701918"/>
            <a:ext cx="620553" cy="61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79612" y="479715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Recently downloaded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91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Theme &amp; Colour scheme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48433"/>
            <a:ext cx="39761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337159"/>
            <a:ext cx="389581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616530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 smtClean="0"/>
              <a:t>Cool/ Calm</a:t>
            </a:r>
          </a:p>
          <a:p>
            <a:r>
              <a:rPr lang="en-AU" dirty="0" smtClean="0"/>
              <a:t> </a:t>
            </a:r>
            <a:r>
              <a:rPr lang="en-AU" b="1" dirty="0" smtClean="0">
                <a:solidFill>
                  <a:srgbClr val="FF0000"/>
                </a:solidFill>
              </a:rPr>
              <a:t>(18 votes)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616530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Fresh/ Nature</a:t>
            </a:r>
          </a:p>
          <a:p>
            <a:r>
              <a:rPr lang="en-AU" dirty="0" smtClean="0"/>
              <a:t>(4 votes)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46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7283152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Menu Bar Designs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4724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48006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5094238" cy="287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9807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5 votes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386671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0000"/>
                </a:solidFill>
              </a:rPr>
              <a:t>15 votes </a:t>
            </a:r>
            <a:endParaRPr lang="en-AU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566097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2 votes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23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Colour Scheme &amp; Font </a:t>
            </a:r>
            <a:endParaRPr lang="en-AU" dirty="0"/>
          </a:p>
        </p:txBody>
      </p:sp>
      <p:grpSp>
        <p:nvGrpSpPr>
          <p:cNvPr id="3" name="Group 2"/>
          <p:cNvGrpSpPr/>
          <p:nvPr/>
        </p:nvGrpSpPr>
        <p:grpSpPr>
          <a:xfrm>
            <a:off x="755576" y="1414518"/>
            <a:ext cx="7560840" cy="2590547"/>
            <a:chOff x="755576" y="2204864"/>
            <a:chExt cx="7560840" cy="2590547"/>
          </a:xfrm>
        </p:grpSpPr>
        <p:grpSp>
          <p:nvGrpSpPr>
            <p:cNvPr id="11" name="Group 10"/>
            <p:cNvGrpSpPr/>
            <p:nvPr/>
          </p:nvGrpSpPr>
          <p:grpSpPr>
            <a:xfrm>
              <a:off x="755576" y="2204864"/>
              <a:ext cx="7560840" cy="1800201"/>
              <a:chOff x="251520" y="2492895"/>
              <a:chExt cx="7560840" cy="180020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51520" y="2492896"/>
                <a:ext cx="7560840" cy="18002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763688" y="2492896"/>
                <a:ext cx="0" cy="1800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347864" y="2492896"/>
                <a:ext cx="0" cy="1800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860032" y="2492896"/>
                <a:ext cx="0" cy="1800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444208" y="2492896"/>
                <a:ext cx="0" cy="1800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812360" y="2492896"/>
                <a:ext cx="0" cy="1800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4700" y="2500595"/>
                <a:ext cx="1566535" cy="1792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2492896"/>
                <a:ext cx="1538246" cy="1792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9765" y="2492895"/>
                <a:ext cx="1575739" cy="17925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504" y="2500596"/>
                <a:ext cx="1529196" cy="1792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4013884" y="4149080"/>
              <a:ext cx="16382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/>
                <a:t>#008161</a:t>
              </a:r>
            </a:p>
            <a:p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74512" y="4149080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#00CC99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43608" y="4166561"/>
              <a:ext cx="885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#00000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80591" y="4149080"/>
              <a:ext cx="1002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#949494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64288" y="4149080"/>
              <a:ext cx="9348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/>
                <a:t>#FFFFFF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55576" y="465313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Aharoni - Hello World!</a:t>
            </a:r>
          </a:p>
          <a:p>
            <a:r>
              <a:rPr lang="en-AU" sz="2400" dirty="0">
                <a:cs typeface="Aharoni" panose="02010803020104030203" pitchFamily="2" charset="-79"/>
              </a:rPr>
              <a:t>Calibri (Body</a:t>
            </a:r>
            <a:r>
              <a:rPr lang="en-AU" sz="2400" dirty="0" smtClean="0">
                <a:cs typeface="Aharoni" panose="02010803020104030203" pitchFamily="2" charset="-79"/>
              </a:rPr>
              <a:t>) - Hello </a:t>
            </a:r>
            <a:r>
              <a:rPr lang="en-AU" sz="2400" dirty="0">
                <a:cs typeface="Aharoni" panose="02010803020104030203" pitchFamily="2" charset="-79"/>
              </a:rPr>
              <a:t>World</a:t>
            </a:r>
            <a:r>
              <a:rPr lang="en-AU" sz="2400" dirty="0" smtClean="0">
                <a:cs typeface="Aharoni" panose="02010803020104030203" pitchFamily="2" charset="-79"/>
              </a:rPr>
              <a:t>!</a:t>
            </a:r>
          </a:p>
          <a:p>
            <a:r>
              <a:rPr lang="en-AU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Arabic </a:t>
            </a:r>
            <a:r>
              <a:rPr lang="en-AU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Typesetting - Hello </a:t>
            </a:r>
            <a:r>
              <a:rPr lang="en-AU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World!</a:t>
            </a:r>
          </a:p>
          <a:p>
            <a:endParaRPr lang="en-AU" sz="2400" dirty="0">
              <a:cs typeface="Aharoni" panose="02010803020104030203" pitchFamily="2" charset="-79"/>
            </a:endParaRPr>
          </a:p>
          <a:p>
            <a:endParaRPr lang="en-AU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03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0"/>
            <a:ext cx="1666528" cy="634082"/>
          </a:xfrm>
        </p:spPr>
        <p:txBody>
          <a:bodyPr>
            <a:normAutofit/>
          </a:bodyPr>
          <a:lstStyle/>
          <a:p>
            <a:r>
              <a:rPr lang="en-AU" sz="2800" b="1" dirty="0" smtClean="0"/>
              <a:t>Site Map</a:t>
            </a:r>
            <a:endParaRPr lang="en-AU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01449" y="1447023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239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Site Map Structure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120680" cy="48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Log in Page Sketches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3698" y="1682806"/>
            <a:ext cx="5616624" cy="42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908720"/>
            <a:ext cx="8208912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339752" y="1700808"/>
            <a:ext cx="4392488" cy="4104456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083736" y="3134501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083736" y="3861048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2339752" y="98072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latin typeface="Broadway" panose="04040905080B02020502" pitchFamily="82" charset="0"/>
              </a:rPr>
              <a:t>Media Vault</a:t>
            </a:r>
            <a:endParaRPr lang="en-AU" sz="3200" dirty="0">
              <a:latin typeface="Broadway" panose="04040905080B020205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5776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Your Name: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55776" y="38571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Password: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55776" y="220486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Welcome User!</a:t>
            </a:r>
            <a:endParaRPr lang="en-AU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32040" y="4941168"/>
            <a:ext cx="1455952" cy="648072"/>
          </a:xfrm>
          <a:prstGeom prst="round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Log In</a:t>
            </a:r>
            <a:endParaRPr lang="en-A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41610" y="5080538"/>
            <a:ext cx="15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u="sng" dirty="0" smtClean="0">
                <a:solidFill>
                  <a:schemeClr val="bg1">
                    <a:lumMod val="95000"/>
                  </a:schemeClr>
                </a:solidFill>
              </a:rPr>
              <a:t>Sign up</a:t>
            </a:r>
            <a:endParaRPr lang="en-AU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1720" y="116632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First page with Login and Sign up </a:t>
            </a:r>
            <a:endParaRPr lang="en-AU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71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AU" dirty="0" smtClean="0"/>
              <a:t>Sign up page</a:t>
            </a:r>
            <a:endParaRPr lang="en-AU" dirty="0"/>
          </a:p>
        </p:txBody>
      </p:sp>
      <p:sp>
        <p:nvSpPr>
          <p:cNvPr id="3" name="Rectangle 2"/>
          <p:cNvSpPr/>
          <p:nvPr/>
        </p:nvSpPr>
        <p:spPr>
          <a:xfrm>
            <a:off x="539552" y="908720"/>
            <a:ext cx="8208912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2159732" y="1580346"/>
            <a:ext cx="5004556" cy="4872989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083736" y="2132856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4067944" y="2780928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339752" y="98072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smtClean="0">
                <a:latin typeface="Broadway" panose="04040905080B02020502" pitchFamily="82" charset="0"/>
              </a:rPr>
              <a:t>Media Vault</a:t>
            </a:r>
            <a:endParaRPr lang="en-AU" sz="3200" dirty="0">
              <a:latin typeface="Broadway" panose="04040905080B020205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8" y="227687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Your Name: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27809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Password: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170080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Sign up</a:t>
            </a:r>
            <a:endParaRPr lang="en-AU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88256" y="5445224"/>
            <a:ext cx="1455952" cy="648072"/>
          </a:xfrm>
          <a:prstGeom prst="roundRect">
            <a:avLst/>
          </a:prstGeom>
          <a:solidFill>
            <a:srgbClr val="00CC99"/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Sign up</a:t>
            </a:r>
            <a:endParaRPr lang="en-AU" b="1" dirty="0"/>
          </a:p>
        </p:txBody>
      </p:sp>
      <p:sp>
        <p:nvSpPr>
          <p:cNvPr id="13" name="Rectangle 12"/>
          <p:cNvSpPr/>
          <p:nvPr/>
        </p:nvSpPr>
        <p:spPr>
          <a:xfrm>
            <a:off x="4083736" y="3429000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4083021" y="4221088"/>
            <a:ext cx="2304256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2483768" y="328672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Confirm Password: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3768" y="418043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95000"/>
                  </a:schemeClr>
                </a:solidFill>
              </a:rPr>
              <a:t>Media account:</a:t>
            </a:r>
            <a:endParaRPr lang="en-A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239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Prototype for Media Vault Project</vt:lpstr>
      <vt:lpstr>Theme &amp; Colour scheme</vt:lpstr>
      <vt:lpstr>Menu Bar Designs</vt:lpstr>
      <vt:lpstr>Colour Scheme &amp; Font </vt:lpstr>
      <vt:lpstr>Site Map</vt:lpstr>
      <vt:lpstr>Site Map Structure</vt:lpstr>
      <vt:lpstr>Log in Page Sketches</vt:lpstr>
      <vt:lpstr>PowerPoint Presentation</vt:lpstr>
      <vt:lpstr>Sign up page</vt:lpstr>
      <vt:lpstr>Menu Bar sketches</vt:lpstr>
      <vt:lpstr>Menu Bar</vt:lpstr>
      <vt:lpstr>Home Page sketches</vt:lpstr>
      <vt:lpstr>Home Page (Show the general media library)</vt:lpstr>
      <vt:lpstr>My Profile sketches</vt:lpstr>
      <vt:lpstr>PowerPoint Presentation</vt:lpstr>
      <vt:lpstr>My Media Page sketches</vt:lpstr>
      <vt:lpstr>My Media Page</vt:lpstr>
      <vt:lpstr>Download Page sketches</vt:lpstr>
      <vt:lpstr>Download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for Media Vault</dc:title>
  <dc:creator>Su Yatti Moe Zin</dc:creator>
  <cp:lastModifiedBy>Su Yatti Moe Zin</cp:lastModifiedBy>
  <cp:revision>29</cp:revision>
  <dcterms:created xsi:type="dcterms:W3CDTF">2015-09-15T10:29:48Z</dcterms:created>
  <dcterms:modified xsi:type="dcterms:W3CDTF">2015-09-21T10:57:38Z</dcterms:modified>
</cp:coreProperties>
</file>