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7898-1C81-468A-952B-C1E65C85037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4FD1-D180-4DB6-8176-3B39E00C7E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Customer_Segment-DayOfWeek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629657" cy="37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5562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number of fraudulent transactions are done by ‘Diamond’ Segment and mostly on Tuesday-Wednesday.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609600"/>
            <a:ext cx="4267200" cy="1782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Frequency of Fraud is highest in the Month of September.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2514600" cy="176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95600"/>
            <a:ext cx="3281363" cy="220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95800" y="31242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Group of 40-50 has most fraud transactions. </a:t>
            </a:r>
            <a:endParaRPr lang="en-US" dirty="0"/>
          </a:p>
          <a:p>
            <a:r>
              <a:rPr lang="en-US" dirty="0" smtClean="0"/>
              <a:t>This might be because of technology user experience.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Credit Limit of 1-200K has the highest frequency.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220161" cy="394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 Value of 30K – 40K has highest Fraud Frequency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857718" cy="511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70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CREDIT CARD FRAUD DETECTION</vt:lpstr>
      <vt:lpstr>Customer_Segment-DayOfWeek</vt:lpstr>
      <vt:lpstr>Frequency of Fraud is highest in the Month of September.</vt:lpstr>
      <vt:lpstr>Credit Limit of 1-200K has the highest frequency.</vt:lpstr>
      <vt:lpstr>Transaction Value of 30K – 40K has highest Fraud Frequency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pRoJyot</dc:creator>
  <cp:lastModifiedBy>pRoJyot</cp:lastModifiedBy>
  <cp:revision>4</cp:revision>
  <dcterms:created xsi:type="dcterms:W3CDTF">2021-05-08T22:48:32Z</dcterms:created>
  <dcterms:modified xsi:type="dcterms:W3CDTF">2021-05-09T07:17:07Z</dcterms:modified>
</cp:coreProperties>
</file>