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5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5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8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8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3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e colorful explosion of powder on a black background">
            <a:extLst>
              <a:ext uri="{FF2B5EF4-FFF2-40B4-BE49-F238E27FC236}">
                <a16:creationId xmlns:a16="http://schemas.microsoft.com/office/drawing/2014/main" id="{61FB3EFB-B58D-FFEA-FE4B-BCE033D8D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5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FB865-C6FB-9C75-C1DD-BC2BD0F5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GB" dirty="0" err="1"/>
              <a:t>MiniLudu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D1CBB-6724-C585-4F5E-989C38082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Aadil Sohail</a:t>
            </a:r>
          </a:p>
          <a:p>
            <a:pPr algn="ctr"/>
            <a:r>
              <a:rPr lang="en-GB" dirty="0"/>
              <a:t>Mayk Al-Ghrawi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80BCC5AC-E69D-ED9A-381B-40D9D81EF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0522">
            <a:off x="8724479" y="2417526"/>
            <a:ext cx="1558451" cy="38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3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DFCD-4D4F-CD2E-0D1C-85A1E531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FBA1-FF10-940C-F3B7-2A52B048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Representing the dice roll</a:t>
            </a:r>
          </a:p>
          <a:p>
            <a:r>
              <a:rPr lang="en-GB" dirty="0"/>
              <a:t>Representing the board</a:t>
            </a:r>
          </a:p>
          <a:p>
            <a:pPr marL="598932" lvl="1" indent="-342900">
              <a:buFont typeface="+mj-lt"/>
              <a:buAutoNum type="arabicPeriod"/>
            </a:pPr>
            <a:r>
              <a:rPr lang="en-GB" sz="1200" dirty="0"/>
              <a:t>Various Players</a:t>
            </a:r>
          </a:p>
          <a:p>
            <a:pPr marL="598932" lvl="1" indent="-342900">
              <a:buFont typeface="+mj-lt"/>
              <a:buAutoNum type="arabicPeriod"/>
            </a:pPr>
            <a:r>
              <a:rPr lang="en-GB" sz="1200" dirty="0"/>
              <a:t>Safe Spaces</a:t>
            </a:r>
          </a:p>
          <a:p>
            <a:pPr marL="598932" lvl="1" indent="-342900">
              <a:buFont typeface="+mj-lt"/>
              <a:buAutoNum type="arabicPeriod"/>
            </a:pPr>
            <a:r>
              <a:rPr lang="en-GB" sz="1200" dirty="0"/>
              <a:t>Win position</a:t>
            </a:r>
          </a:p>
          <a:p>
            <a:r>
              <a:rPr lang="en-GB" dirty="0"/>
              <a:t>Representing a ‘cut’ event</a:t>
            </a:r>
          </a:p>
        </p:txBody>
      </p:sp>
    </p:spTree>
    <p:extLst>
      <p:ext uri="{BB962C8B-B14F-4D97-AF65-F5344CB8AC3E}">
        <p14:creationId xmlns:p14="http://schemas.microsoft.com/office/powerpoint/2010/main" val="39448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0837-F8E4-A78A-FECC-639915CA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dice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35A5-72F1-475F-2688-C2ECA770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178723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Solution:</a:t>
            </a:r>
          </a:p>
          <a:p>
            <a:pPr marL="598932" lvl="1" indent="-342900">
              <a:buFont typeface="+mj-lt"/>
              <a:buAutoNum type="arabicPeriod"/>
            </a:pPr>
            <a:r>
              <a:rPr lang="en-GB" dirty="0"/>
              <a:t>Generate random number between 0 and RAND_MAX (essentially max int).</a:t>
            </a:r>
          </a:p>
          <a:p>
            <a:pPr marL="598932" lvl="1" indent="-342900">
              <a:buFont typeface="+mj-lt"/>
              <a:buAutoNum type="arabicPeriod"/>
            </a:pPr>
            <a:r>
              <a:rPr lang="en-GB" dirty="0"/>
              <a:t>Generated number modulus 4 and add 1. (add 1 because a dice roll can’t be 0).</a:t>
            </a:r>
          </a:p>
          <a:p>
            <a:pPr marL="598932" lvl="1" indent="-342900">
              <a:buFont typeface="+mj-lt"/>
              <a:buAutoNum type="arabicPeriod"/>
            </a:pPr>
            <a:r>
              <a:rPr lang="en-GB" dirty="0"/>
              <a:t>Save to int variable.</a:t>
            </a:r>
          </a:p>
          <a:p>
            <a:pPr lvl="1"/>
            <a:r>
              <a:rPr lang="en-GB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A11CFE-AC79-DE64-9B5E-2D7BE16AD6A7}"/>
              </a:ext>
            </a:extLst>
          </p:cNvPr>
          <p:cNvSpPr txBox="1">
            <a:spLocks/>
          </p:cNvSpPr>
          <p:nvPr/>
        </p:nvSpPr>
        <p:spPr>
          <a:xfrm>
            <a:off x="952500" y="3833088"/>
            <a:ext cx="10287000" cy="194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Example: </a:t>
            </a:r>
          </a:p>
          <a:p>
            <a:pPr lvl="1"/>
            <a:r>
              <a:rPr lang="en-GB" dirty="0"/>
              <a:t>Generate 4 -&gt; 4%4 = 0 -&gt; 0 +1 = 1</a:t>
            </a:r>
          </a:p>
          <a:p>
            <a:pPr lvl="1"/>
            <a:r>
              <a:rPr lang="en-GB" dirty="0"/>
              <a:t>You rolled a 1.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3E81CE-68C1-16CE-CC19-D1D201B9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9963" y="1331119"/>
            <a:ext cx="1637145" cy="16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0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FDD2-9CFA-FA92-49FF-C75F8DB0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3374-9F49-1C85-2F48-5489D274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Players asked for their name on initialization of the board.</a:t>
            </a:r>
          </a:p>
          <a:p>
            <a:r>
              <a:rPr lang="en-GB" dirty="0"/>
              <a:t>Board is a 2D array of 7 rows by 7 columns.</a:t>
            </a:r>
          </a:p>
          <a:p>
            <a:r>
              <a:rPr lang="en-GB" dirty="0"/>
              <a:t>A star is printed next to the safe squares</a:t>
            </a:r>
          </a:p>
          <a:p>
            <a:r>
              <a:rPr lang="en-GB" dirty="0"/>
              <a:t>When a player rolls the dice and lands on a square, their names first letter gets appended.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FCBA4-C66E-C431-72F1-5A1DD650D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4951320"/>
            <a:ext cx="4753638" cy="132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CA0F9E-295F-2799-8189-E41B827D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22" y="1774317"/>
            <a:ext cx="288647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7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1475-4AAA-DA39-DE71-E85542C2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53967"/>
            <a:ext cx="4264686" cy="1092958"/>
          </a:xfrm>
        </p:spPr>
        <p:txBody>
          <a:bodyPr>
            <a:normAutofit/>
          </a:bodyPr>
          <a:lstStyle/>
          <a:p>
            <a:r>
              <a:rPr lang="en-GB" dirty="0"/>
              <a:t>Logic traversal of the board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6331E1-CFFB-FEED-7012-EC25F93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46926"/>
            <a:ext cx="6095999" cy="3044074"/>
          </a:xfrm>
        </p:spPr>
        <p:txBody>
          <a:bodyPr>
            <a:noAutofit/>
          </a:bodyPr>
          <a:lstStyle/>
          <a:p>
            <a:r>
              <a:rPr lang="en-GB" sz="1400" dirty="0">
                <a:latin typeface="Söhne"/>
              </a:rPr>
              <a:t>Firstly, we create the board using a multi-dimensional array; setting the positions in their correct places. Using a nested for loop we then loop through each element in the array.</a:t>
            </a:r>
            <a:endParaRPr lang="en-GB" sz="1400" b="0" i="0" dirty="0">
              <a:effectLst/>
              <a:latin typeface="Söhne"/>
            </a:endParaRPr>
          </a:p>
          <a:p>
            <a:r>
              <a:rPr lang="en-GB" sz="1400" b="0" i="0" dirty="0">
                <a:effectLst/>
                <a:latin typeface="Söhne"/>
              </a:rPr>
              <a:t>If we hit any of the safe spaces, we call the findPlayer method to check if a player is at that position, if a player is not at that position, we then print the player's name along with the position</a:t>
            </a:r>
            <a:r>
              <a:rPr lang="en-GB" sz="1400" dirty="0">
                <a:latin typeface="Söhne"/>
              </a:rPr>
              <a:t> followed by a star indicating that it is a safe space.</a:t>
            </a:r>
            <a:endParaRPr lang="en-GB" sz="1400" b="0" i="0" dirty="0">
              <a:effectLst/>
              <a:latin typeface="Söhne"/>
            </a:endParaRPr>
          </a:p>
          <a:p>
            <a:r>
              <a:rPr lang="en-GB" sz="1400" b="0" i="0" dirty="0">
                <a:effectLst/>
                <a:latin typeface="Söhne"/>
              </a:rPr>
              <a:t>Entering the else branch would mean that we are at a position which is not safe, we call the findPlayer method to check if a player is at that position. If a </a:t>
            </a:r>
            <a:r>
              <a:rPr lang="en-GB" sz="1400" dirty="0">
                <a:latin typeface="Söhne"/>
              </a:rPr>
              <a:t>player is indeed at that position, we show the current player as the other player would be ‘cut’.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A2B7B-0D31-5EDD-800A-CF012F832FC9}"/>
              </a:ext>
            </a:extLst>
          </p:cNvPr>
          <p:cNvSpPr txBox="1"/>
          <p:nvPr/>
        </p:nvSpPr>
        <p:spPr>
          <a:xfrm>
            <a:off x="64655" y="5526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C8B27-E582-B04D-00CC-EB539D24C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121" y="71761"/>
            <a:ext cx="6548399" cy="64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1475-4AAA-DA39-DE71-E85542C2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53967"/>
            <a:ext cx="4264686" cy="1092958"/>
          </a:xfrm>
        </p:spPr>
        <p:txBody>
          <a:bodyPr>
            <a:normAutofit/>
          </a:bodyPr>
          <a:lstStyle/>
          <a:p>
            <a:r>
              <a:rPr lang="en-GB" dirty="0"/>
              <a:t>Int Main()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6331E1-CFFB-FEED-7012-EC25F93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46926"/>
            <a:ext cx="6095999" cy="3044074"/>
          </a:xfrm>
        </p:spPr>
        <p:txBody>
          <a:bodyPr>
            <a:noAutofit/>
          </a:bodyPr>
          <a:lstStyle/>
          <a:p>
            <a:r>
              <a:rPr lang="en-GB" sz="1400" dirty="0">
                <a:latin typeface="Söhne"/>
              </a:rPr>
              <a:t>In the main function we create a variable playAgain and initialize it to 0. We then use a do while loop to essentially keep repeating the game until the user no longer wants to play again. </a:t>
            </a:r>
          </a:p>
          <a:p>
            <a:r>
              <a:rPr lang="en-GB" sz="1400" dirty="0">
                <a:latin typeface="Söhne"/>
              </a:rPr>
              <a:t>We create a game with 4 players and a 7 by 7 board. We call a initialize method which sets up a game with each player being a node in a doubly linked list. </a:t>
            </a:r>
            <a:endParaRPr lang="en-GB" sz="1400" b="0" i="0" dirty="0">
              <a:effectLst/>
              <a:latin typeface="Söhne"/>
            </a:endParaRPr>
          </a:p>
          <a:p>
            <a:r>
              <a:rPr lang="en-GB" sz="1400" dirty="0">
                <a:latin typeface="Söhne"/>
              </a:rPr>
              <a:t>We then use the play method to play the game. We check if the game is over with the isGameOver function after each call of the play method</a:t>
            </a:r>
            <a:endParaRPr lang="en-GB" sz="1400" b="0" i="0" dirty="0">
              <a:effectLst/>
              <a:latin typeface="Söhne"/>
            </a:endParaRPr>
          </a:p>
          <a:p>
            <a:r>
              <a:rPr lang="en-GB" sz="1400" b="0" i="0" dirty="0">
                <a:effectLst/>
                <a:latin typeface="Söhne"/>
              </a:rPr>
              <a:t>If the game is over, we ask the players if they wish to play again if they choose to play again then a new game is initialized </a:t>
            </a:r>
            <a:r>
              <a:rPr lang="en-GB" sz="1400" dirty="0">
                <a:latin typeface="Söhne"/>
              </a:rPr>
              <a:t>, if not then we leave the loop as playAgain would not equal 1 thus ending the program.</a:t>
            </a:r>
            <a:endParaRPr lang="en-GB" sz="1400" b="0" i="0" dirty="0">
              <a:effectLst/>
              <a:latin typeface="Söh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A2B7B-0D31-5EDD-800A-CF012F832FC9}"/>
              </a:ext>
            </a:extLst>
          </p:cNvPr>
          <p:cNvSpPr txBox="1"/>
          <p:nvPr/>
        </p:nvSpPr>
        <p:spPr>
          <a:xfrm>
            <a:off x="64655" y="5526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F578E-4FC1-662F-7D7E-F253DE43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146925"/>
            <a:ext cx="6088956" cy="431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6547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32271C"/>
      </a:dk2>
      <a:lt2>
        <a:srgbClr val="F0F2F3"/>
      </a:lt2>
      <a:accent1>
        <a:srgbClr val="D55B17"/>
      </a:accent1>
      <a:accent2>
        <a:srgbClr val="E72935"/>
      </a:accent2>
      <a:accent3>
        <a:srgbClr val="C39F23"/>
      </a:accent3>
      <a:accent4>
        <a:srgbClr val="13B3AD"/>
      </a:accent4>
      <a:accent5>
        <a:srgbClr val="299FE7"/>
      </a:accent5>
      <a:accent6>
        <a:srgbClr val="2247D7"/>
      </a:accent6>
      <a:hlink>
        <a:srgbClr val="3F91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447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Söhne</vt:lpstr>
      <vt:lpstr>Trade Gothic Next Cond</vt:lpstr>
      <vt:lpstr>Trade Gothic Next Light</vt:lpstr>
      <vt:lpstr>AfterglowVTI</vt:lpstr>
      <vt:lpstr>MiniLudu</vt:lpstr>
      <vt:lpstr>Problems to solve</vt:lpstr>
      <vt:lpstr>Representing the dice roll</vt:lpstr>
      <vt:lpstr>Representing the board</vt:lpstr>
      <vt:lpstr>Logic traversal of the board</vt:lpstr>
      <vt:lpstr>Int Main()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Snakes and ladders</dc:title>
  <dc:creator>Al-Ghrawi, Mayk</dc:creator>
  <cp:lastModifiedBy>Aadil Sohail</cp:lastModifiedBy>
  <cp:revision>30</cp:revision>
  <dcterms:created xsi:type="dcterms:W3CDTF">2023-02-24T11:44:51Z</dcterms:created>
  <dcterms:modified xsi:type="dcterms:W3CDTF">2023-03-03T17:44:44Z</dcterms:modified>
</cp:coreProperties>
</file>