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66" r:id="rId7"/>
    <p:sldId id="270" r:id="rId8"/>
    <p:sldId id="269" r:id="rId9"/>
    <p:sldId id="268" r:id="rId10"/>
    <p:sldId id="267" r:id="rId11"/>
    <p:sldId id="272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D842-3E7F-58D9-772F-059A760AE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0098-6F51-CB84-378B-B5C5A51D4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E73F-1236-2205-D2C5-40160BB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69F46-80DE-5282-260E-75C07B8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B2ABC-C07A-341E-25DD-9954F575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573E-C2E5-F4C2-45EE-1290EB8E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1143D-EF61-E3D2-2F01-445A18057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1E59-BFAE-19DD-F13B-36239203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A05A-3600-F5AD-2EFC-66262779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5F0F-DDCA-432D-244C-76BDED94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12BB9-27CD-3ADB-C374-D383B7B2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0CFA-7A35-FA42-8572-8D716D0B8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1EE17-104E-DE98-2A33-F36BE5D3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9D5A-E434-E0FC-BF4E-B55415FF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6EBA1-1351-1A42-3A9F-0B5627CE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8AAE-1AD7-7078-421C-A1DD3EF9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DA00F-3EFE-7AEE-DEF3-6C41DD50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9755-2027-4AFA-35C6-8CA27D74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C76F-958A-4833-3A11-74DFF2AE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1CB7C-AE58-945B-3F9B-D864408A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3E75-4118-3279-1459-1BC4AA0B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7FBF9-A288-E24A-1255-86E82187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BAEE-D9D9-3E13-4F9B-A6CBBFC6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ED1BA-E4B1-1190-2092-338C3E0A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A085-A21C-9CD4-18A6-BED91E00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9536-B9FD-CEC5-0E4D-F6494F80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5F30-1880-676B-CC05-503AE65B1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4FE6B-014D-00F7-7BBC-459D7BFB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CB85-9A4E-7C7C-0538-367DDE9C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27F2-91E3-2F25-8067-18A9342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739D-194F-0A4D-9C09-8EBC09BF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361A-3C1D-6FD9-AAEA-56E5807F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7FB21-44CC-A66A-B24F-EE80D8F0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58692-F2CD-4338-1A00-530A0ACEF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EB55E-B636-D3A6-688C-CBA1C3C62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3E5BB-2B3B-97AC-6314-ACCEDE94E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E4E74-46A7-A160-F268-865BE639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82209-51C4-1433-E4B7-A65EA286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0ED62-22A7-6372-2D35-B7A62A04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CFB7-47C1-5EDF-A781-97893C0E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0529C-33CA-2D71-E71C-955A37E5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90D9B-6677-DA0B-5972-018D046A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36C95-1826-254B-8EA9-D7D78877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BC0A4-0C05-C7CA-3A25-F9937148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3A336-4736-F58E-A086-FB7C7233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59320-DF1D-EFF6-A218-3994FD2B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8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2CB4-8C50-DE75-AA69-FF6FF02F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1D59-0FCE-A631-8369-31356AE27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79106-CF2B-6FA7-1E45-EE11151C0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EF905-9BF1-2254-93CD-4BF9EFFA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0A348-DA61-67FF-0276-F59504DE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1E085-3D1B-C3FF-2F97-AADAAE2C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5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3082-DC31-56B4-CA86-432319BD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90473-1FEB-8AAF-8A84-D78E1D12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11522-0224-8387-F773-BFF71E6A6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D79AA-196D-B956-C046-AF355F51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460D9-BD43-DD34-71ED-29696E8C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958FD-FA83-7921-8E3D-84B9C7AD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FF9B5-661E-B9AC-4ED3-901B62A1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40DA1-4EBD-1F04-3B11-F48F7EEC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2BCB9-D39F-9848-557A-9F15BCC9B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AE3A3-FEC8-4C4A-8AB2-6AB31DB93F8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87AD-D308-4566-9EFD-121A0CF76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0D64-1CD5-3F96-76A5-E7F378A60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97502-3D39-45AD-B412-97BA78DD4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8D7DC6-FF89-696D-0FB4-8393B6382202}"/>
              </a:ext>
            </a:extLst>
          </p:cNvPr>
          <p:cNvSpPr txBox="1"/>
          <p:nvPr/>
        </p:nvSpPr>
        <p:spPr>
          <a:xfrm>
            <a:off x="3049003" y="2829956"/>
            <a:ext cx="6093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Salinity-responsive genes in tomato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5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632"/>
            <a:ext cx="9144000" cy="6277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8. Screening by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tSNE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and PCA, Model Evaluation by ROC-AUC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C460CD-8490-71AF-A595-7E9BB8A20D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5" b="21796"/>
          <a:stretch/>
        </p:blipFill>
        <p:spPr bwMode="auto">
          <a:xfrm>
            <a:off x="6096000" y="1301750"/>
            <a:ext cx="5482500" cy="50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9CA730-F726-78DD-D61F-3506CD65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01750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4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632"/>
            <a:ext cx="9144000" cy="6277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9. Candidate gene LFC In Different time frame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C3933D-E141-3A3C-1CEC-499EC64E9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82" y="1380623"/>
            <a:ext cx="5747836" cy="470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93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683" y="-131233"/>
            <a:ext cx="10178934" cy="13287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10. PPI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0C63799-D17B-978C-74A2-42F6FB77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96" y="1328730"/>
            <a:ext cx="57340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8D7DC6-FF89-696D-0FB4-8393B6382202}"/>
              </a:ext>
            </a:extLst>
          </p:cNvPr>
          <p:cNvSpPr txBox="1"/>
          <p:nvPr/>
        </p:nvSpPr>
        <p:spPr>
          <a:xfrm>
            <a:off x="3049003" y="2829956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11. </a:t>
            </a:r>
            <a:r>
              <a:rPr lang="fr-FR" sz="3600" b="1" i="0" u="none" strike="noStrike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Wet</a:t>
            </a:r>
            <a:r>
              <a:rPr lang="fr-FR" sz="3600" b="1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3600" b="1" i="0" u="none" strike="noStrike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Lab</a:t>
            </a:r>
            <a:r>
              <a:rPr lang="fr-FR" sz="3600" b="1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Validation/ </a:t>
            </a:r>
            <a:r>
              <a:rPr lang="fr-FR" sz="3600" b="1" i="0" u="none" strike="noStrike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qRT</a:t>
            </a:r>
            <a:r>
              <a:rPr lang="fr-FR" sz="3600" b="1" i="0" u="none" strike="noStrike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-PCR (primer design)</a:t>
            </a:r>
            <a:endParaRPr lang="en-US" sz="36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9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0221"/>
            <a:ext cx="9144000" cy="6277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1. Normalization and visualized by PCA, UMAP, Phylogenetic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D075AE-7A72-C546-5E84-56202BBB9DEE}"/>
              </a:ext>
            </a:extLst>
          </p:cNvPr>
          <p:cNvGrpSpPr/>
          <p:nvPr/>
        </p:nvGrpSpPr>
        <p:grpSpPr>
          <a:xfrm>
            <a:off x="453049" y="2212258"/>
            <a:ext cx="11285902" cy="2952384"/>
            <a:chOff x="976454" y="2367057"/>
            <a:chExt cx="10239092" cy="2532114"/>
          </a:xfrm>
        </p:grpSpPr>
        <p:pic>
          <p:nvPicPr>
            <p:cNvPr id="5" name="Picture 4" descr="A graph with dots and numbers&#10;&#10;Description automatically generated">
              <a:extLst>
                <a:ext uri="{FF2B5EF4-FFF2-40B4-BE49-F238E27FC236}">
                  <a16:creationId xmlns:a16="http://schemas.microsoft.com/office/drawing/2014/main" id="{5FE18486-AF13-498E-537E-86AB06323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0724" y="2367057"/>
              <a:ext cx="3250176" cy="253211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pic>
          <p:nvPicPr>
            <p:cNvPr id="7" name="Picture 6" descr="A diagram of clustering data&#10;&#10;Description automatically generated">
              <a:extLst>
                <a:ext uri="{FF2B5EF4-FFF2-40B4-BE49-F238E27FC236}">
                  <a16:creationId xmlns:a16="http://schemas.microsoft.com/office/drawing/2014/main" id="{5495990E-AD8D-894C-25EF-93F74D888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370" y="2367057"/>
              <a:ext cx="3250176" cy="253211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C53887-8114-E855-46A3-E1417DC1B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6454" y="2367057"/>
              <a:ext cx="3569800" cy="2532114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186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632"/>
            <a:ext cx="9144000" cy="6277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2. DGE analysis (Volcano Plot)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ADA58-15CF-E1C8-4CA7-011168B1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73" y="1344625"/>
            <a:ext cx="6677059" cy="45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632"/>
            <a:ext cx="9144000" cy="6277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3. Intersection of DEGs among different Cultivar (Venn, Heatmap)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B9264-C375-70C5-F27A-6018A8E0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3" y="1422749"/>
            <a:ext cx="2963571" cy="248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D1D16-5DF7-4C8F-81B3-31AAB120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77" y="2820949"/>
            <a:ext cx="3112593" cy="2377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3F74C-4632-C735-266C-1ADCCA2A9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005" y="1444258"/>
            <a:ext cx="2963571" cy="24463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3EF4AE-8449-D733-C1E1-A6F1F3A5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11" y="3970320"/>
            <a:ext cx="5877788" cy="25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37A660-2B62-353C-D933-8B934B5FF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070" y="5126840"/>
            <a:ext cx="2266958" cy="1079232"/>
          </a:xfrm>
          <a:prstGeom prst="rect">
            <a:avLst/>
          </a:prstGeom>
        </p:spPr>
      </p:pic>
      <p:pic>
        <p:nvPicPr>
          <p:cNvPr id="9" name="Picture 8" descr="A chart of dna sequence&#10;&#10;Description automatically generated with medium confidence">
            <a:extLst>
              <a:ext uri="{FF2B5EF4-FFF2-40B4-BE49-F238E27FC236}">
                <a16:creationId xmlns:a16="http://schemas.microsoft.com/office/drawing/2014/main" id="{EE3D5FFC-D5B6-2E44-C052-1CFC677D33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99" b="5623"/>
          <a:stretch/>
        </p:blipFill>
        <p:spPr>
          <a:xfrm>
            <a:off x="9835593" y="1049470"/>
            <a:ext cx="1794557" cy="461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2D668C-37A4-5E1D-40F5-423594011931}"/>
              </a:ext>
            </a:extLst>
          </p:cNvPr>
          <p:cNvSpPr txBox="1"/>
          <p:nvPr/>
        </p:nvSpPr>
        <p:spPr>
          <a:xfrm>
            <a:off x="9835593" y="5808530"/>
            <a:ext cx="226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For Different Cultivar and Time</a:t>
            </a:r>
          </a:p>
        </p:txBody>
      </p:sp>
    </p:spTree>
    <p:extLst>
      <p:ext uri="{BB962C8B-B14F-4D97-AF65-F5344CB8AC3E}">
        <p14:creationId xmlns:p14="http://schemas.microsoft.com/office/powerpoint/2010/main" val="319859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01944-BFB3-452F-3286-44385C82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6" y="2377935"/>
            <a:ext cx="10803467" cy="26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6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632"/>
            <a:ext cx="9144000" cy="6277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4. Number of DEGs in different time point (Upset Plot)</a:t>
            </a:r>
          </a:p>
        </p:txBody>
      </p:sp>
      <p:pic>
        <p:nvPicPr>
          <p:cNvPr id="1026" name="Picture 2" descr="Figure 3">
            <a:extLst>
              <a:ext uri="{FF2B5EF4-FFF2-40B4-BE49-F238E27FC236}">
                <a16:creationId xmlns:a16="http://schemas.microsoft.com/office/drawing/2014/main" id="{2DCE61E2-932D-FEC9-5BDD-8133AB33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8" y="1841058"/>
            <a:ext cx="4785757" cy="38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4">
            <a:extLst>
              <a:ext uri="{FF2B5EF4-FFF2-40B4-BE49-F238E27FC236}">
                <a16:creationId xmlns:a16="http://schemas.microsoft.com/office/drawing/2014/main" id="{3F7291BC-90D4-E16F-51EF-EC743609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73" y="1841058"/>
            <a:ext cx="5486069" cy="38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97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632"/>
            <a:ext cx="9144000" cy="6277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5. Enrichment analysis (GO and KEGG)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36ABB-DB91-11CD-EE17-55C3063D1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41"/>
          <a:stretch/>
        </p:blipFill>
        <p:spPr>
          <a:xfrm>
            <a:off x="1524000" y="1294775"/>
            <a:ext cx="2867947" cy="2124075"/>
          </a:xfrm>
          <a:prstGeom prst="rect">
            <a:avLst/>
          </a:prstGeom>
        </p:spPr>
      </p:pic>
      <p:pic>
        <p:nvPicPr>
          <p:cNvPr id="2056" name="Picture 8" descr="Heatmap plot of enriched terms. default (A), foldChange=geneList (B)">
            <a:extLst>
              <a:ext uri="{FF2B5EF4-FFF2-40B4-BE49-F238E27FC236}">
                <a16:creationId xmlns:a16="http://schemas.microsoft.com/office/drawing/2014/main" id="{30C584AE-EE78-74A1-4D37-9FBD996A7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24000" y="3858034"/>
            <a:ext cx="6089855" cy="253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eatmap plot of enriched terms. default (A), foldChange=geneList (B)">
            <a:extLst>
              <a:ext uri="{FF2B5EF4-FFF2-40B4-BE49-F238E27FC236}">
                <a16:creationId xmlns:a16="http://schemas.microsoft.com/office/drawing/2014/main" id="{6A6961D9-5DE7-9249-49F1-8D2FA4F7E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058" y="1122322"/>
            <a:ext cx="5761702" cy="24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9A8528-3488-1A1C-28AF-115EAE993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542" y="3858034"/>
            <a:ext cx="2856455" cy="26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632"/>
            <a:ext cx="9144000" cy="6277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6. Machine learning model selection using Python Library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67CAB1-D6FB-75DC-5B12-FCCAFABB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34" y="1148591"/>
            <a:ext cx="7793332" cy="50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1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3C0B-92B3-93B6-7B15-F8318156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632"/>
            <a:ext cx="9144000" cy="62777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7. Candidate gene selection/ Feature Importance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593C8-7F46-D989-EF61-91B4705C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91" y="1579109"/>
            <a:ext cx="3044924" cy="1893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562F8B-F8B4-3C1E-6468-D4D9867F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68" y="4073783"/>
            <a:ext cx="3106229" cy="1893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23F37-B367-A4D9-0DB1-35CFBE1D8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513" y="4119559"/>
            <a:ext cx="2926378" cy="1847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917CD-46A1-E656-2961-143C79F32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210" y="1583664"/>
            <a:ext cx="2926378" cy="185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B202AF-47BE-9230-71FF-CE35FC2F9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445" y="2698214"/>
            <a:ext cx="3251524" cy="15479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DC5858-A97B-8490-BFCB-E3FDBD3EB38F}"/>
              </a:ext>
            </a:extLst>
          </p:cNvPr>
          <p:cNvSpPr txBox="1"/>
          <p:nvPr/>
        </p:nvSpPr>
        <p:spPr>
          <a:xfrm>
            <a:off x="7002189" y="3745420"/>
            <a:ext cx="2266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Random Forest Classifier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02FF9-FE5F-15F4-4DCA-A4BB616DF313}"/>
              </a:ext>
            </a:extLst>
          </p:cNvPr>
          <p:cNvSpPr txBox="1"/>
          <p:nvPr/>
        </p:nvSpPr>
        <p:spPr>
          <a:xfrm>
            <a:off x="6233140" y="1204970"/>
            <a:ext cx="354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262194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123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Roboto</vt:lpstr>
      <vt:lpstr>Office Theme</vt:lpstr>
      <vt:lpstr>PowerPoint Presentation</vt:lpstr>
      <vt:lpstr>1. Normalization and visualized by PCA, UMAP, Phylogenetic Tree</vt:lpstr>
      <vt:lpstr>2. DGE analysis (Volcano Plot)</vt:lpstr>
      <vt:lpstr>3. Intersection of DEGs among different Cultivar (Venn, Heatmap)</vt:lpstr>
      <vt:lpstr>PowerPoint Presentation</vt:lpstr>
      <vt:lpstr>4. Number of DEGs in different time point (Upset Plot)</vt:lpstr>
      <vt:lpstr>5. Enrichment analysis (GO and KEGG)</vt:lpstr>
      <vt:lpstr>6. Machine learning model selection using Python Library</vt:lpstr>
      <vt:lpstr>7. Candidate gene selection/ Feature Importance Plot</vt:lpstr>
      <vt:lpstr>8. Screening by tSNE and PCA, Model Evaluation by ROC-AUC</vt:lpstr>
      <vt:lpstr>9. Candidate gene LFC In Different time frame </vt:lpstr>
      <vt:lpstr>10. PPI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 Prokash Debnath</dc:creator>
  <cp:lastModifiedBy>Joy Prokash Debnath</cp:lastModifiedBy>
  <cp:revision>3</cp:revision>
  <dcterms:created xsi:type="dcterms:W3CDTF">2024-07-09T05:36:57Z</dcterms:created>
  <dcterms:modified xsi:type="dcterms:W3CDTF">2024-07-26T22:03:01Z</dcterms:modified>
</cp:coreProperties>
</file>