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34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21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17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34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8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56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65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07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9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14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08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45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Space rangers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36897" y="5215355"/>
            <a:ext cx="5715609" cy="1388165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Авторы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Зевакин Иван, Никольский Константин</a:t>
            </a:r>
          </a:p>
          <a:p>
            <a:r>
              <a:rPr lang="ru-RU" dirty="0"/>
              <a:t>Руководитель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 err="1"/>
              <a:t>Галганова</a:t>
            </a:r>
            <a:r>
              <a:rPr lang="ru-RU" dirty="0"/>
              <a:t> Д.А</a:t>
            </a:r>
          </a:p>
        </p:txBody>
      </p:sp>
    </p:spTree>
    <p:extLst>
      <p:ext uri="{BB962C8B-B14F-4D97-AF65-F5344CB8AC3E}">
        <p14:creationId xmlns:p14="http://schemas.microsoft.com/office/powerpoint/2010/main" val="130130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появилась идея и 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нам сказали, что проектом будет игра, я (Иван) сразу понял, что хочу какую-нибудь аркадную игру. Затем я предложил Косте сделать вместе.</a:t>
            </a:r>
          </a:p>
          <a:p>
            <a:r>
              <a:rPr lang="ru-RU" dirty="0"/>
              <a:t>Наша цель состояла в том, чтобы создать игру, с элементами </a:t>
            </a:r>
            <a:r>
              <a:rPr lang="en-US" dirty="0"/>
              <a:t>RPG </a:t>
            </a:r>
            <a:r>
              <a:rPr lang="ru-RU" dirty="0"/>
              <a:t>(</a:t>
            </a:r>
            <a:r>
              <a:rPr lang="en-US" dirty="0"/>
              <a:t>Role</a:t>
            </a:r>
            <a:r>
              <a:rPr lang="ru-RU" dirty="0"/>
              <a:t>-</a:t>
            </a:r>
            <a:r>
              <a:rPr lang="en-US" dirty="0"/>
              <a:t>Play Game</a:t>
            </a:r>
            <a:r>
              <a:rPr lang="ru-RU" dirty="0"/>
              <a:t>), в которой игрок будет управлять звездолётом.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3666227"/>
            <a:ext cx="4695946" cy="25764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747" y="3666226"/>
            <a:ext cx="3692105" cy="25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8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1764101"/>
            <a:ext cx="9872871" cy="2350698"/>
          </a:xfrm>
        </p:spPr>
        <p:txBody>
          <a:bodyPr/>
          <a:lstStyle/>
          <a:p>
            <a:pPr lvl="0"/>
            <a:r>
              <a:rPr lang="ru-RU" dirty="0"/>
              <a:t>Чтение уровней из файла.</a:t>
            </a:r>
          </a:p>
          <a:p>
            <a:pPr lvl="0"/>
            <a:r>
              <a:rPr lang="ru-RU" dirty="0"/>
              <a:t>Запись прогресса.</a:t>
            </a:r>
          </a:p>
          <a:p>
            <a:pPr lvl="0"/>
            <a:r>
              <a:rPr lang="ru-RU" dirty="0"/>
              <a:t>Главное меню, пауза, проигрыш.</a:t>
            </a:r>
          </a:p>
          <a:p>
            <a:pPr lvl="0"/>
            <a:r>
              <a:rPr lang="ru-RU" dirty="0"/>
              <a:t>Разные уровни противников.</a:t>
            </a:r>
          </a:p>
          <a:p>
            <a:pPr lvl="0"/>
            <a:r>
              <a:rPr lang="ru-RU" dirty="0"/>
              <a:t>Модернизация корабля.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496252"/>
            <a:ext cx="5721350" cy="586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8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 и доп. приложение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1" y="2057400"/>
            <a:ext cx="6758796" cy="4038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err="1"/>
              <a:t>Pygame</a:t>
            </a:r>
            <a:r>
              <a:rPr lang="ru-RU" dirty="0"/>
              <a:t> - набор модулей (библиотек) языка программирования Python, предназначенный для написания компьютерных игр и мультимедиа-приложений. </a:t>
            </a:r>
            <a:r>
              <a:rPr lang="ru-RU" dirty="0" err="1"/>
              <a:t>Pygame</a:t>
            </a:r>
            <a:r>
              <a:rPr lang="ru-RU" dirty="0"/>
              <a:t> базируется на мультимедийной библиотеке SDL.</a:t>
            </a:r>
          </a:p>
          <a:p>
            <a:pPr lvl="0"/>
            <a:r>
              <a:rPr lang="en-US" dirty="0" err="1"/>
              <a:t>Pygame</a:t>
            </a:r>
            <a:r>
              <a:rPr lang="ru-RU" dirty="0"/>
              <a:t>_</a:t>
            </a:r>
            <a:r>
              <a:rPr lang="en-US" dirty="0"/>
              <a:t>widgets</a:t>
            </a:r>
            <a:r>
              <a:rPr lang="ru-RU" dirty="0"/>
              <a:t> – модуль, с уже созданными кнопками, слайдерами и </a:t>
            </a:r>
            <a:r>
              <a:rPr lang="ru-RU" dirty="0" err="1"/>
              <a:t>тд</a:t>
            </a:r>
            <a:r>
              <a:rPr lang="ru-RU" dirty="0"/>
              <a:t>.</a:t>
            </a:r>
          </a:p>
          <a:p>
            <a:pPr lvl="0"/>
            <a:r>
              <a:rPr lang="en-US" dirty="0"/>
              <a:t>Threading </a:t>
            </a:r>
            <a:r>
              <a:rPr lang="ru-RU" dirty="0"/>
              <a:t>– модуль, используемый для асинхронной обработки данных.</a:t>
            </a:r>
          </a:p>
          <a:p>
            <a:pPr lvl="0"/>
            <a:r>
              <a:rPr lang="en-US" dirty="0" err="1"/>
              <a:t>Json</a:t>
            </a:r>
            <a:r>
              <a:rPr lang="ru-RU" dirty="0"/>
              <a:t>, </a:t>
            </a:r>
            <a:r>
              <a:rPr lang="en-US" dirty="0" err="1"/>
              <a:t>os</a:t>
            </a:r>
            <a:r>
              <a:rPr lang="ru-RU" dirty="0"/>
              <a:t> – сохранение данных в файл.</a:t>
            </a:r>
          </a:p>
          <a:p>
            <a:pPr lvl="0"/>
            <a:r>
              <a:rPr lang="en-US" dirty="0"/>
              <a:t>Time</a:t>
            </a:r>
            <a:r>
              <a:rPr lang="ru-RU" dirty="0"/>
              <a:t>, </a:t>
            </a:r>
            <a:r>
              <a:rPr lang="en-US" dirty="0"/>
              <a:t>Random</a:t>
            </a:r>
            <a:r>
              <a:rPr lang="ru-RU" dirty="0"/>
              <a:t>.</a:t>
            </a:r>
          </a:p>
          <a:p>
            <a:r>
              <a:rPr lang="ru-RU" dirty="0"/>
              <a:t>Также было использовано приложение </a:t>
            </a:r>
            <a:r>
              <a:rPr lang="en-US" dirty="0"/>
              <a:t>Pixel Station </a:t>
            </a:r>
            <a:r>
              <a:rPr lang="ru-RU" dirty="0"/>
              <a:t>для рисовки спрайтов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989" y="1821690"/>
            <a:ext cx="2211358" cy="45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3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1266" y="635480"/>
            <a:ext cx="6967843" cy="1356360"/>
          </a:xfrm>
        </p:spPr>
        <p:txBody>
          <a:bodyPr/>
          <a:lstStyle/>
          <a:p>
            <a:pPr algn="ctr"/>
            <a:r>
              <a:rPr lang="ru-RU" dirty="0"/>
              <a:t>Что мы планируем сделать?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66" y="2078104"/>
            <a:ext cx="6967843" cy="3876655"/>
          </a:xfrm>
        </p:spPr>
      </p:pic>
    </p:spTree>
    <p:extLst>
      <p:ext uri="{BB962C8B-B14F-4D97-AF65-F5344CB8AC3E}">
        <p14:creationId xmlns:p14="http://schemas.microsoft.com/office/powerpoint/2010/main" val="4025183194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31</TotalTime>
  <Words>108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Базис</vt:lpstr>
      <vt:lpstr>Space rangers</vt:lpstr>
      <vt:lpstr>Как появилась идея и цель</vt:lpstr>
      <vt:lpstr>Задачи</vt:lpstr>
      <vt:lpstr>Библиотеки и доп. приложение</vt:lpstr>
      <vt:lpstr>Что мы планируем сделать?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</dc:title>
  <dc:creator>user</dc:creator>
  <cp:lastModifiedBy>Константин Никольский</cp:lastModifiedBy>
  <cp:revision>5</cp:revision>
  <dcterms:created xsi:type="dcterms:W3CDTF">2021-01-15T12:17:55Z</dcterms:created>
  <dcterms:modified xsi:type="dcterms:W3CDTF">2021-01-15T14:54:14Z</dcterms:modified>
</cp:coreProperties>
</file>