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4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7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6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5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9C59E92-439C-42ED-9188-C7C9F188DB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38937D1-76B9-48D2-B4EA-BD7329E45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5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6897" y="5215355"/>
            <a:ext cx="5715609" cy="138816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Зевакин </a:t>
            </a:r>
            <a:r>
              <a:rPr lang="ru-RU" dirty="0" smtClean="0"/>
              <a:t>Иван, Никольс</a:t>
            </a:r>
            <a:r>
              <a:rPr lang="ru-RU" dirty="0"/>
              <a:t>кий </a:t>
            </a:r>
            <a:r>
              <a:rPr lang="ru-RU" dirty="0" smtClean="0"/>
              <a:t>Константин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 err="1"/>
              <a:t>Галганова</a:t>
            </a:r>
            <a:r>
              <a:rPr lang="ru-RU" dirty="0"/>
              <a:t> </a:t>
            </a:r>
            <a:r>
              <a:rPr lang="ru-RU" dirty="0" smtClean="0"/>
              <a:t>Д.А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30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появилась идея и </a:t>
            </a:r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нам сказали, что проектом будет игра, я (Иван) сразу понял, что хочу какую-нибудь аркадную игру. Затем я предложил Косте сделать вместе.</a:t>
            </a:r>
          </a:p>
          <a:p>
            <a:r>
              <a:rPr lang="ru-RU" dirty="0" smtClean="0"/>
              <a:t>Наша цель состояла в том, чтобы создать </a:t>
            </a:r>
            <a:r>
              <a:rPr lang="ru-RU" dirty="0"/>
              <a:t>игру, с элементами </a:t>
            </a:r>
            <a:r>
              <a:rPr lang="en-US" dirty="0"/>
              <a:t>RPG </a:t>
            </a:r>
            <a:r>
              <a:rPr lang="ru-RU" dirty="0"/>
              <a:t>(</a:t>
            </a:r>
            <a:r>
              <a:rPr lang="en-US" dirty="0"/>
              <a:t>Role</a:t>
            </a:r>
            <a:r>
              <a:rPr lang="ru-RU" dirty="0"/>
              <a:t>-</a:t>
            </a:r>
            <a:r>
              <a:rPr lang="en-US" dirty="0"/>
              <a:t>Play Game</a:t>
            </a:r>
            <a:r>
              <a:rPr lang="ru-RU" dirty="0"/>
              <a:t>), в которой игрок будет управлять звездолётом.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666227"/>
            <a:ext cx="4695946" cy="25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7" y="3666226"/>
            <a:ext cx="3692105" cy="25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764101"/>
            <a:ext cx="9872871" cy="2350698"/>
          </a:xfrm>
        </p:spPr>
        <p:txBody>
          <a:bodyPr/>
          <a:lstStyle/>
          <a:p>
            <a:pPr lvl="0"/>
            <a:r>
              <a:rPr lang="ru-RU" dirty="0" smtClean="0"/>
              <a:t>Чтение </a:t>
            </a:r>
            <a:r>
              <a:rPr lang="ru-RU" dirty="0"/>
              <a:t>уровней из файла.</a:t>
            </a:r>
          </a:p>
          <a:p>
            <a:pPr lvl="0"/>
            <a:r>
              <a:rPr lang="ru-RU" dirty="0"/>
              <a:t>Запись прогресса.</a:t>
            </a:r>
          </a:p>
          <a:p>
            <a:pPr lvl="0"/>
            <a:r>
              <a:rPr lang="ru-RU" dirty="0"/>
              <a:t>Главное меню, пауза, проигрыш.</a:t>
            </a:r>
          </a:p>
          <a:p>
            <a:pPr lvl="0"/>
            <a:r>
              <a:rPr lang="ru-RU" dirty="0"/>
              <a:t>Разные уровни противников.</a:t>
            </a:r>
          </a:p>
          <a:p>
            <a:pPr lvl="0"/>
            <a:r>
              <a:rPr lang="ru-RU" dirty="0"/>
              <a:t>Модернизация корабля.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496252"/>
            <a:ext cx="5721350" cy="58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доп.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2057400"/>
            <a:ext cx="6758796" cy="4038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Pygame</a:t>
            </a:r>
            <a:r>
              <a:rPr lang="ru-RU" dirty="0"/>
              <a:t> - набор модулей (библиотек) языка программирования Python, предназначенный для написания компьютерных игр и мультимедиа-приложений. </a:t>
            </a:r>
            <a:r>
              <a:rPr lang="ru-RU" dirty="0" err="1"/>
              <a:t>Pygame</a:t>
            </a:r>
            <a:r>
              <a:rPr lang="ru-RU" dirty="0"/>
              <a:t> базируется на мультимедийной библиотеке SDL.</a:t>
            </a:r>
          </a:p>
          <a:p>
            <a:pPr lvl="0"/>
            <a:r>
              <a:rPr lang="en-US" dirty="0" err="1"/>
              <a:t>P</a:t>
            </a:r>
            <a:r>
              <a:rPr lang="en-US" dirty="0" err="1" smtClean="0"/>
              <a:t>ygame</a:t>
            </a:r>
            <a:r>
              <a:rPr lang="ru-RU" dirty="0"/>
              <a:t>_</a:t>
            </a:r>
            <a:r>
              <a:rPr lang="en-US" dirty="0"/>
              <a:t>widgets</a:t>
            </a:r>
            <a:r>
              <a:rPr lang="ru-RU" dirty="0"/>
              <a:t> – модуль, с уже созданными кнопками, слайдерами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  <a:p>
            <a:pPr lvl="0"/>
            <a:r>
              <a:rPr lang="en-US" dirty="0"/>
              <a:t>Threading </a:t>
            </a:r>
            <a:r>
              <a:rPr lang="ru-RU" dirty="0"/>
              <a:t>– модуль, используемый для </a:t>
            </a:r>
            <a:r>
              <a:rPr lang="ru-RU" dirty="0" smtClean="0"/>
              <a:t>асинхронной </a:t>
            </a:r>
            <a:r>
              <a:rPr lang="ru-RU" dirty="0"/>
              <a:t>обработки данных.</a:t>
            </a:r>
          </a:p>
          <a:p>
            <a:pPr lvl="0"/>
            <a:r>
              <a:rPr lang="en-US" dirty="0" err="1"/>
              <a:t>Json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 – сохранение данных в файл.</a:t>
            </a:r>
          </a:p>
          <a:p>
            <a:pPr lvl="0"/>
            <a:r>
              <a:rPr lang="en-US" dirty="0"/>
              <a:t>Time</a:t>
            </a:r>
            <a:r>
              <a:rPr lang="ru-RU" dirty="0"/>
              <a:t>, </a:t>
            </a:r>
            <a:r>
              <a:rPr lang="en-US" dirty="0"/>
              <a:t>Random</a:t>
            </a:r>
            <a:r>
              <a:rPr lang="ru-RU" dirty="0"/>
              <a:t>.</a:t>
            </a:r>
          </a:p>
          <a:p>
            <a:r>
              <a:rPr lang="ru-RU" dirty="0"/>
              <a:t>Также было использовано приложение </a:t>
            </a:r>
            <a:r>
              <a:rPr lang="en-US" dirty="0"/>
              <a:t>Pixel Station </a:t>
            </a:r>
            <a:r>
              <a:rPr lang="ru-RU" dirty="0"/>
              <a:t>для рисовки спрайтов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89" y="1821690"/>
            <a:ext cx="2211358" cy="45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3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1266" y="635480"/>
            <a:ext cx="6967843" cy="1356360"/>
          </a:xfrm>
        </p:spPr>
        <p:txBody>
          <a:bodyPr/>
          <a:lstStyle/>
          <a:p>
            <a:pPr algn="ctr"/>
            <a:r>
              <a:rPr lang="ru-RU" dirty="0" smtClean="0"/>
              <a:t>Что мы планируем сделать?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66" y="2078104"/>
            <a:ext cx="6967843" cy="3876655"/>
          </a:xfrm>
        </p:spPr>
      </p:pic>
    </p:spTree>
    <p:extLst>
      <p:ext uri="{BB962C8B-B14F-4D97-AF65-F5344CB8AC3E}">
        <p14:creationId xmlns:p14="http://schemas.microsoft.com/office/powerpoint/2010/main" val="40251831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31</TotalTime>
  <Words>108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Corbel</vt:lpstr>
      <vt:lpstr>Базис</vt:lpstr>
      <vt:lpstr>Игра</vt:lpstr>
      <vt:lpstr>Как появилась идея и цель</vt:lpstr>
      <vt:lpstr>Задачи</vt:lpstr>
      <vt:lpstr>Библиотеки и доп. приложение</vt:lpstr>
      <vt:lpstr>Что мы планируем сделать?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user</dc:creator>
  <cp:lastModifiedBy>user</cp:lastModifiedBy>
  <cp:revision>4</cp:revision>
  <dcterms:created xsi:type="dcterms:W3CDTF">2021-01-15T12:17:55Z</dcterms:created>
  <dcterms:modified xsi:type="dcterms:W3CDTF">2021-01-15T14:01:45Z</dcterms:modified>
</cp:coreProperties>
</file>