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34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21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17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34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8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56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65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07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9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14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08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45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36897" y="5215355"/>
            <a:ext cx="5715609" cy="1388165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Авторы</a:t>
            </a:r>
            <a:r>
              <a:rPr lang="en-US" dirty="0" smtClean="0"/>
              <a:t>:</a:t>
            </a:r>
            <a:endParaRPr lang="ru-RU" dirty="0"/>
          </a:p>
          <a:p>
            <a:r>
              <a:rPr lang="ru-RU" dirty="0"/>
              <a:t>Зевакин </a:t>
            </a:r>
            <a:r>
              <a:rPr lang="ru-RU" dirty="0" smtClean="0"/>
              <a:t>Иван, Никольс</a:t>
            </a:r>
            <a:r>
              <a:rPr lang="ru-RU" dirty="0"/>
              <a:t>кий </a:t>
            </a:r>
            <a:r>
              <a:rPr lang="ru-RU" dirty="0" smtClean="0"/>
              <a:t>Константин</a:t>
            </a:r>
          </a:p>
          <a:p>
            <a:r>
              <a:rPr lang="ru-RU" dirty="0" smtClean="0"/>
              <a:t>Руководитель</a:t>
            </a:r>
            <a:r>
              <a:rPr lang="en-US" dirty="0" smtClean="0"/>
              <a:t>:</a:t>
            </a:r>
            <a:endParaRPr lang="ru-RU" dirty="0"/>
          </a:p>
          <a:p>
            <a:r>
              <a:rPr lang="ru-RU" dirty="0" err="1"/>
              <a:t>Галганова</a:t>
            </a:r>
            <a:r>
              <a:rPr lang="ru-RU" dirty="0"/>
              <a:t> </a:t>
            </a:r>
            <a:r>
              <a:rPr lang="ru-RU" dirty="0" smtClean="0"/>
              <a:t>Д.А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30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появилась идея и 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нам сказали, что проектом будет игра, я (Иван) сразу понял, что хочу какую-нибудь аркадную игру. Затем я предложил Косте сделать вместе.</a:t>
            </a:r>
          </a:p>
          <a:p>
            <a:r>
              <a:rPr lang="ru-RU" dirty="0" smtClean="0"/>
              <a:t>Наша цель состояла в том, чтобы создать </a:t>
            </a:r>
            <a:r>
              <a:rPr lang="ru-RU" dirty="0"/>
              <a:t>игру, с элементами </a:t>
            </a:r>
            <a:r>
              <a:rPr lang="en-US" dirty="0"/>
              <a:t>RPG </a:t>
            </a:r>
            <a:r>
              <a:rPr lang="ru-RU" dirty="0"/>
              <a:t>(</a:t>
            </a:r>
            <a:r>
              <a:rPr lang="en-US" dirty="0"/>
              <a:t>Role</a:t>
            </a:r>
            <a:r>
              <a:rPr lang="ru-RU" dirty="0"/>
              <a:t>-</a:t>
            </a:r>
            <a:r>
              <a:rPr lang="en-US" dirty="0"/>
              <a:t>Play Game</a:t>
            </a:r>
            <a:r>
              <a:rPr lang="ru-RU" dirty="0"/>
              <a:t>), в которой игрок будет управлять звездолётом.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3666227"/>
            <a:ext cx="4695946" cy="25764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747" y="3666226"/>
            <a:ext cx="3692105" cy="25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8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1764101"/>
            <a:ext cx="9872871" cy="2350698"/>
          </a:xfrm>
        </p:spPr>
        <p:txBody>
          <a:bodyPr/>
          <a:lstStyle/>
          <a:p>
            <a:pPr lvl="0"/>
            <a:r>
              <a:rPr lang="ru-RU" dirty="0" smtClean="0"/>
              <a:t>Чтение </a:t>
            </a:r>
            <a:r>
              <a:rPr lang="ru-RU" dirty="0"/>
              <a:t>уровней из файла.</a:t>
            </a:r>
          </a:p>
          <a:p>
            <a:pPr lvl="0"/>
            <a:r>
              <a:rPr lang="ru-RU" dirty="0"/>
              <a:t>Запись прогресса.</a:t>
            </a:r>
          </a:p>
          <a:p>
            <a:pPr lvl="0"/>
            <a:r>
              <a:rPr lang="ru-RU" dirty="0"/>
              <a:t>Главное меню, пауза, проигрыш.</a:t>
            </a:r>
          </a:p>
          <a:p>
            <a:pPr lvl="0"/>
            <a:r>
              <a:rPr lang="ru-RU" dirty="0"/>
              <a:t>Разные уровни противников.</a:t>
            </a:r>
          </a:p>
          <a:p>
            <a:pPr lvl="0"/>
            <a:r>
              <a:rPr lang="ru-RU" dirty="0"/>
              <a:t>Модернизация корабля.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496252"/>
            <a:ext cx="5721350" cy="58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8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и доп. 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1" y="2057400"/>
            <a:ext cx="6758796" cy="4038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err="1"/>
              <a:t>Pygame</a:t>
            </a:r>
            <a:r>
              <a:rPr lang="ru-RU" dirty="0"/>
              <a:t> - набор модулей (библиотек) языка программирования Python, предназначенный для написания компьютерных игр и мультимедиа-приложений. </a:t>
            </a:r>
            <a:r>
              <a:rPr lang="ru-RU" dirty="0" err="1"/>
              <a:t>Pygame</a:t>
            </a:r>
            <a:r>
              <a:rPr lang="ru-RU" dirty="0"/>
              <a:t> базируется на мультимедийной библиотеке SDL.</a:t>
            </a:r>
          </a:p>
          <a:p>
            <a:pPr lvl="0"/>
            <a:r>
              <a:rPr lang="en-US" dirty="0" err="1"/>
              <a:t>P</a:t>
            </a:r>
            <a:r>
              <a:rPr lang="en-US" dirty="0" err="1" smtClean="0"/>
              <a:t>ygame</a:t>
            </a:r>
            <a:r>
              <a:rPr lang="ru-RU" dirty="0"/>
              <a:t>_</a:t>
            </a:r>
            <a:r>
              <a:rPr lang="en-US" dirty="0"/>
              <a:t>widgets</a:t>
            </a:r>
            <a:r>
              <a:rPr lang="ru-RU" dirty="0"/>
              <a:t> – модуль, с уже созданными кнопками, слайдерами и </a:t>
            </a:r>
            <a:r>
              <a:rPr lang="ru-RU" dirty="0" err="1"/>
              <a:t>тд</a:t>
            </a:r>
            <a:r>
              <a:rPr lang="ru-RU" dirty="0"/>
              <a:t>.</a:t>
            </a:r>
          </a:p>
          <a:p>
            <a:pPr lvl="0"/>
            <a:r>
              <a:rPr lang="en-US" dirty="0"/>
              <a:t>Threading </a:t>
            </a:r>
            <a:r>
              <a:rPr lang="ru-RU" dirty="0"/>
              <a:t>– модуль, используемый </a:t>
            </a:r>
            <a:r>
              <a:rPr lang="ru-RU"/>
              <a:t>для </a:t>
            </a:r>
            <a:r>
              <a:rPr lang="ru-RU" smtClean="0"/>
              <a:t>асинхронной </a:t>
            </a:r>
            <a:r>
              <a:rPr lang="ru-RU" dirty="0"/>
              <a:t>обработки данных.</a:t>
            </a:r>
          </a:p>
          <a:p>
            <a:pPr lvl="0"/>
            <a:r>
              <a:rPr lang="en-US" dirty="0" err="1"/>
              <a:t>Json</a:t>
            </a:r>
            <a:r>
              <a:rPr lang="ru-RU" dirty="0"/>
              <a:t>, </a:t>
            </a:r>
            <a:r>
              <a:rPr lang="en-US" dirty="0" err="1"/>
              <a:t>os</a:t>
            </a:r>
            <a:r>
              <a:rPr lang="ru-RU" dirty="0"/>
              <a:t> – сохранение данных в файл.</a:t>
            </a:r>
          </a:p>
          <a:p>
            <a:pPr lvl="0"/>
            <a:r>
              <a:rPr lang="en-US" dirty="0"/>
              <a:t>Time</a:t>
            </a:r>
            <a:r>
              <a:rPr lang="ru-RU" dirty="0"/>
              <a:t>, </a:t>
            </a:r>
            <a:r>
              <a:rPr lang="en-US" dirty="0"/>
              <a:t>Random</a:t>
            </a:r>
            <a:r>
              <a:rPr lang="ru-RU" dirty="0"/>
              <a:t>.</a:t>
            </a:r>
          </a:p>
          <a:p>
            <a:r>
              <a:rPr lang="ru-RU" dirty="0"/>
              <a:t>Также было использовано приложение </a:t>
            </a:r>
            <a:r>
              <a:rPr lang="en-US" dirty="0"/>
              <a:t>Pixel Station </a:t>
            </a:r>
            <a:r>
              <a:rPr lang="ru-RU" dirty="0"/>
              <a:t>для рисовки спрайтов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989" y="1821690"/>
            <a:ext cx="2211358" cy="45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37718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24</TotalTime>
  <Words>103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6" baseType="lpstr">
      <vt:lpstr>Corbel</vt:lpstr>
      <vt:lpstr>Базис</vt:lpstr>
      <vt:lpstr>Игра</vt:lpstr>
      <vt:lpstr>Как появилась идея и цель</vt:lpstr>
      <vt:lpstr>Задачи</vt:lpstr>
      <vt:lpstr>Библиотеки и доп. приложение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</dc:title>
  <dc:creator>user</dc:creator>
  <cp:lastModifiedBy>user</cp:lastModifiedBy>
  <cp:revision>3</cp:revision>
  <dcterms:created xsi:type="dcterms:W3CDTF">2021-01-15T12:17:55Z</dcterms:created>
  <dcterms:modified xsi:type="dcterms:W3CDTF">2021-01-15T12:42:53Z</dcterms:modified>
</cp:coreProperties>
</file>