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CB0940-47E0-C24A-A497-0E068F8A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4C554E-B6BD-1FA2-AC71-957ED8B1B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7F13A7-03C2-A0CB-B75D-4EC99C58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BFB-C430-4805-85C4-5E235F8AB207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BBC26A-9949-C01F-EDE2-A38D8A3F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C3AA0-F08A-28D8-2823-F40D004D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EEB3-7067-4E09-A42F-27EC3FC26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41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44A36-AE46-ADA3-8EA1-4EFC96D98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16CA35-4687-D0CD-6C66-E094FAED6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368129-A922-F2D0-9ADF-C8D3946C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BFB-C430-4805-85C4-5E235F8AB207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573978-42BD-16BF-8461-1C306FB2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1F48D6-8233-8202-ECE4-0AC70846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EEB3-7067-4E09-A42F-27EC3FC26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47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9D2FFE1-33E3-6CF5-4099-95AA8E30F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02316C-D235-EFF5-DA20-D490972AD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EC6251-F3BE-E3DA-FB1C-F0D0D1DD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BFB-C430-4805-85C4-5E235F8AB207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AD15CE-8576-BE97-AD42-9782CF73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3F007D-F931-D1BD-E910-8C9F4610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EEB3-7067-4E09-A42F-27EC3FC26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57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0C24B-431D-E134-9F5E-2AD05D9F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1FDA86-3952-7B36-99AC-0EECB2FF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FDA69B-98FB-6BA6-BAC6-A0699DDD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BFB-C430-4805-85C4-5E235F8AB207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47502B-4E8A-7495-33B8-FE9C1258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FBC93-81F7-B575-0E43-C7EBEDAC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EEB3-7067-4E09-A42F-27EC3FC26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59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59D9D-90EE-1DEE-950C-C712A811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0E6337-8969-8779-63B7-71092855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22F4D5-C499-BB57-86F2-3A576FC9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BFB-C430-4805-85C4-5E235F8AB207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93AEB-6BB5-C148-33FA-A5F76A31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9235A0-8208-7B65-3FD5-9A87EF05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EEB3-7067-4E09-A42F-27EC3FC26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48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FB9B9-4B1D-C3DC-8A2E-F83611AD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C9424-5D47-9BE0-2013-09E3CBD8B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DB66E2-5265-F604-50F2-B4D2EF54C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4FF981-F439-73E5-37C0-A6867D9C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BFB-C430-4805-85C4-5E235F8AB207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63ACDD-0794-2DCF-F863-76256D30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8E1CB3-1A9F-9EB7-6111-3C4ABD63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EEB3-7067-4E09-A42F-27EC3FC26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80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38D5E-FA4F-32A6-C537-A606949C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8CD76-62E1-1130-9336-36AB7299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218391-52BA-B328-2AF7-95FED732E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1689AD-8EAB-98C1-8BBC-B32004196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3542C2-B4C8-F74D-DE5A-7A86E19F1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8986D79-6EB5-553A-4AC4-AA689FAE2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BFB-C430-4805-85C4-5E235F8AB207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B5E053-7805-1612-1B5F-E856E673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673BB8-5BB5-2EEF-0F0E-B7737CC1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EEB3-7067-4E09-A42F-27EC3FC26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49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B625E-8555-D59F-5691-6B0417C0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918EAA-64F6-301A-1573-DC8C96AD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BFB-C430-4805-85C4-5E235F8AB207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45DD3B-615E-BB48-CD99-5769824B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330DD2-8EAC-5E5B-E111-EE17D259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EEB3-7067-4E09-A42F-27EC3FC26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504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2931FC-2723-4471-E7AE-6C855A76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BFB-C430-4805-85C4-5E235F8AB207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C0EE2EA-9148-7B6E-EB65-156A49D3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7DC599-3126-9392-4D96-17ACA2FD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EEB3-7067-4E09-A42F-27EC3FC26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4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213A4-5032-903A-7AAE-FB2CA26DB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A44266-0C47-4FDC-119E-33FE031D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D7F2FA-DE35-8D0E-11FF-872335C7A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BB7DC7-02C2-68B0-6B45-2A9DCC01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BFB-C430-4805-85C4-5E235F8AB207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FB04AB-EBDD-C04F-8712-7597EB0A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2B807-B387-90E4-01A0-FD59B00A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EEB3-7067-4E09-A42F-27EC3FC26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49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6A528C-384F-75DA-2C80-13837E19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98792B-4528-6A70-A4EF-06C6A9D03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9BDF0D-5C73-7FB4-0043-B79A254E1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C90E5D-F2D0-E6AC-2D14-B9D2732C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3BFB-C430-4805-85C4-5E235F8AB207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AF559C-C8A2-069F-CB5E-84273CB3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7139F4-E0F7-E19D-500D-98C609A8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EEB3-7067-4E09-A42F-27EC3FC26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78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9C3B39A-0294-E3D5-6018-4AB999B6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C4ADCE-64C7-F04C-B938-BFF102D46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885C2C-E4AF-9D9C-31DD-3CA12B1D7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3BFB-C430-4805-85C4-5E235F8AB207}" type="datetimeFigureOut">
              <a:rPr lang="fr-FR" smtClean="0"/>
              <a:t>19/08/2025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8A6F98-6C78-2F94-B6DB-405FE74F5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3026A-7CE0-F1DB-3C9A-CF0566574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3EEB3-7067-4E09-A42F-27EC3FC261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536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1F017AE-983D-CCEA-6E52-8429670E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659" y="0"/>
            <a:ext cx="3792682" cy="6858000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034EA43-50AC-B6F4-81FC-1161F2862C3F}"/>
              </a:ext>
            </a:extLst>
          </p:cNvPr>
          <p:cNvCxnSpPr/>
          <p:nvPr/>
        </p:nvCxnSpPr>
        <p:spPr>
          <a:xfrm flipH="1">
            <a:off x="7353300" y="533400"/>
            <a:ext cx="158115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202EADB-9467-3B5D-473F-7F75089FAD12}"/>
              </a:ext>
            </a:extLst>
          </p:cNvPr>
          <p:cNvCxnSpPr>
            <a:cxnSpLocks/>
          </p:cNvCxnSpPr>
          <p:nvPr/>
        </p:nvCxnSpPr>
        <p:spPr>
          <a:xfrm flipH="1">
            <a:off x="7639050" y="1028700"/>
            <a:ext cx="196215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E7B07A0-CBA9-F99D-A193-E63D9F82AA81}"/>
              </a:ext>
            </a:extLst>
          </p:cNvPr>
          <p:cNvCxnSpPr>
            <a:cxnSpLocks/>
          </p:cNvCxnSpPr>
          <p:nvPr/>
        </p:nvCxnSpPr>
        <p:spPr>
          <a:xfrm flipH="1">
            <a:off x="7493000" y="1758950"/>
            <a:ext cx="234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AC78263-6372-2468-8E3D-1A5BC5B6AEF1}"/>
              </a:ext>
            </a:extLst>
          </p:cNvPr>
          <p:cNvCxnSpPr>
            <a:cxnSpLocks/>
          </p:cNvCxnSpPr>
          <p:nvPr/>
        </p:nvCxnSpPr>
        <p:spPr>
          <a:xfrm flipH="1">
            <a:off x="7546975" y="2032000"/>
            <a:ext cx="234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32AEF9A-214F-9056-AEE4-F17EFC5425F8}"/>
              </a:ext>
            </a:extLst>
          </p:cNvPr>
          <p:cNvCxnSpPr>
            <a:cxnSpLocks/>
          </p:cNvCxnSpPr>
          <p:nvPr/>
        </p:nvCxnSpPr>
        <p:spPr>
          <a:xfrm flipH="1" flipV="1">
            <a:off x="7639050" y="2355850"/>
            <a:ext cx="2330450" cy="412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62C7F0E-36D5-9598-6741-B732453933AB}"/>
              </a:ext>
            </a:extLst>
          </p:cNvPr>
          <p:cNvCxnSpPr/>
          <p:nvPr/>
        </p:nvCxnSpPr>
        <p:spPr>
          <a:xfrm>
            <a:off x="3073400" y="1574800"/>
            <a:ext cx="1479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0AA8E2E-7A2B-C3A4-4A26-6F46AC6077AA}"/>
              </a:ext>
            </a:extLst>
          </p:cNvPr>
          <p:cNvCxnSpPr>
            <a:cxnSpLocks/>
          </p:cNvCxnSpPr>
          <p:nvPr/>
        </p:nvCxnSpPr>
        <p:spPr>
          <a:xfrm>
            <a:off x="2978150" y="977900"/>
            <a:ext cx="3073400" cy="596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1BA2524-5D80-86E4-B2B6-F038ACA5F291}"/>
              </a:ext>
            </a:extLst>
          </p:cNvPr>
          <p:cNvCxnSpPr>
            <a:cxnSpLocks/>
          </p:cNvCxnSpPr>
          <p:nvPr/>
        </p:nvCxnSpPr>
        <p:spPr>
          <a:xfrm flipV="1">
            <a:off x="1619249" y="1758950"/>
            <a:ext cx="3333751" cy="120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F588C5D-E093-342E-315E-2BF1D3991CFF}"/>
              </a:ext>
            </a:extLst>
          </p:cNvPr>
          <p:cNvCxnSpPr>
            <a:cxnSpLocks/>
          </p:cNvCxnSpPr>
          <p:nvPr/>
        </p:nvCxnSpPr>
        <p:spPr>
          <a:xfrm>
            <a:off x="2012950" y="2165350"/>
            <a:ext cx="3350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D1B2C7F-4452-FD9F-D5A9-A765B795DF9D}"/>
              </a:ext>
            </a:extLst>
          </p:cNvPr>
          <p:cNvSpPr txBox="1"/>
          <p:nvPr/>
        </p:nvSpPr>
        <p:spPr>
          <a:xfrm>
            <a:off x="1709378" y="847095"/>
            <a:ext cx="10262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Durée du Hack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D0C1BEF-2939-2624-8767-243E98C0CF2C}"/>
              </a:ext>
            </a:extLst>
          </p:cNvPr>
          <p:cNvSpPr txBox="1"/>
          <p:nvPr/>
        </p:nvSpPr>
        <p:spPr>
          <a:xfrm>
            <a:off x="12698" y="1249161"/>
            <a:ext cx="324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Nom du hack. Je pense retirer le format fonction, </a:t>
            </a:r>
            <a:r>
              <a:rPr lang="fr-FR" sz="900" dirty="0" err="1"/>
              <a:t>ett</a:t>
            </a:r>
            <a:r>
              <a:rPr lang="fr-FR" sz="900" dirty="0"/>
              <a:t> mettre quelque chose de plus explicite.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208F991-19B9-6E62-314E-CC7535A6FA7C}"/>
              </a:ext>
            </a:extLst>
          </p:cNvPr>
          <p:cNvSpPr txBox="1"/>
          <p:nvPr/>
        </p:nvSpPr>
        <p:spPr>
          <a:xfrm>
            <a:off x="117474" y="1774338"/>
            <a:ext cx="2184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Zone de progression du hack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C73626-A434-4C84-AA9C-7F883CC8811D}"/>
              </a:ext>
            </a:extLst>
          </p:cNvPr>
          <p:cNvSpPr txBox="1"/>
          <p:nvPr/>
        </p:nvSpPr>
        <p:spPr>
          <a:xfrm>
            <a:off x="197388" y="2057400"/>
            <a:ext cx="2184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Visuel du hack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1563408-6722-91DD-C124-52A2DA83CA0D}"/>
              </a:ext>
            </a:extLst>
          </p:cNvPr>
          <p:cNvSpPr txBox="1"/>
          <p:nvPr/>
        </p:nvSpPr>
        <p:spPr>
          <a:xfrm>
            <a:off x="8664575" y="268760"/>
            <a:ext cx="2184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Niveau actuel du hack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63AA60E-2EAA-3726-0314-546B2597E4EB}"/>
              </a:ext>
            </a:extLst>
          </p:cNvPr>
          <p:cNvSpPr txBox="1"/>
          <p:nvPr/>
        </p:nvSpPr>
        <p:spPr>
          <a:xfrm>
            <a:off x="9657812" y="877873"/>
            <a:ext cx="21844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Niveau max du hack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8DE9B57-E231-0740-DFA3-5A93393C0832}"/>
              </a:ext>
            </a:extLst>
          </p:cNvPr>
          <p:cNvSpPr txBox="1"/>
          <p:nvPr/>
        </p:nvSpPr>
        <p:spPr>
          <a:xfrm>
            <a:off x="9969500" y="1524000"/>
            <a:ext cx="218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Gain que </a:t>
            </a:r>
            <a:r>
              <a:rPr lang="fr-FR" sz="900" b="1" dirty="0"/>
              <a:t>rapporte</a:t>
            </a:r>
            <a:r>
              <a:rPr lang="fr-FR" sz="900" dirty="0"/>
              <a:t> le hack, quand il est terminé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80A2215-C107-3FEB-6A44-CF19499388EA}"/>
              </a:ext>
            </a:extLst>
          </p:cNvPr>
          <p:cNvSpPr txBox="1"/>
          <p:nvPr/>
        </p:nvSpPr>
        <p:spPr>
          <a:xfrm>
            <a:off x="10007599" y="1939925"/>
            <a:ext cx="218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Cout pour </a:t>
            </a:r>
            <a:r>
              <a:rPr lang="fr-FR" sz="900" b="1" dirty="0"/>
              <a:t>augmenter</a:t>
            </a:r>
            <a:r>
              <a:rPr lang="fr-FR" sz="900" dirty="0"/>
              <a:t> le niveau du hack. C’est un bouton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1A0620-1773-3FF6-2B35-FD233B2AF182}"/>
              </a:ext>
            </a:extLst>
          </p:cNvPr>
          <p:cNvSpPr txBox="1"/>
          <p:nvPr/>
        </p:nvSpPr>
        <p:spPr>
          <a:xfrm>
            <a:off x="10007599" y="2583934"/>
            <a:ext cx="2184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Je pense supprimer la source… Mais si tu arrives à intégrer </a:t>
            </a:r>
            <a:r>
              <a:rPr lang="fr-FR" sz="900" dirty="0" err="1"/>
              <a:t>why</a:t>
            </a:r>
            <a:r>
              <a:rPr lang="fr-FR" sz="900" dirty="0"/>
              <a:t> not. C’est un bouton qui affiche des détails sur le hack.</a:t>
            </a:r>
            <a:br>
              <a:rPr lang="fr-FR" sz="900" dirty="0"/>
            </a:br>
            <a:r>
              <a:rPr lang="fr-FR" sz="900" dirty="0"/>
              <a:t>On peut sans doute </a:t>
            </a:r>
            <a:r>
              <a:rPr lang="fr-FR" sz="900" dirty="0" err="1"/>
              <a:t>fusioner</a:t>
            </a:r>
            <a:r>
              <a:rPr lang="fr-FR" sz="900" dirty="0"/>
              <a:t> ça avec une UI qui donne une explication ou un descriptif du hack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B0392F5-9400-FE2B-77C4-90D2B21596BF}"/>
              </a:ext>
            </a:extLst>
          </p:cNvPr>
          <p:cNvSpPr txBox="1"/>
          <p:nvPr/>
        </p:nvSpPr>
        <p:spPr>
          <a:xfrm>
            <a:off x="7992341" y="3831079"/>
            <a:ext cx="37926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AJOUT: Je veux une place pour un descriptif du hack. Comme ça je peux y insérer du </a:t>
            </a:r>
            <a:r>
              <a:rPr lang="fr-FR" sz="900" dirty="0" err="1"/>
              <a:t>lore</a:t>
            </a:r>
            <a:r>
              <a:rPr lang="fr-FR" sz="900" dirty="0"/>
              <a:t>. Peut etre à fusionner dans un </a:t>
            </a:r>
            <a:r>
              <a:rPr lang="fr-FR" sz="900" dirty="0" err="1"/>
              <a:t>tooltip</a:t>
            </a:r>
            <a:r>
              <a:rPr lang="fr-FR" sz="900" dirty="0"/>
              <a:t> ou autre qui ouvre un autre panel ?</a:t>
            </a:r>
          </a:p>
        </p:txBody>
      </p:sp>
    </p:spTree>
    <p:extLst>
      <p:ext uri="{BB962C8B-B14F-4D97-AF65-F5344CB8AC3E}">
        <p14:creationId xmlns:p14="http://schemas.microsoft.com/office/powerpoint/2010/main" val="39018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313872-B154-3841-B889-8042B92C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860" y="0"/>
            <a:ext cx="3612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732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 Pajaud</dc:creator>
  <cp:lastModifiedBy>Valentin Pajaud</cp:lastModifiedBy>
  <cp:revision>1</cp:revision>
  <dcterms:created xsi:type="dcterms:W3CDTF">2025-08-19T08:52:05Z</dcterms:created>
  <dcterms:modified xsi:type="dcterms:W3CDTF">2025-08-19T08:52:37Z</dcterms:modified>
</cp:coreProperties>
</file>