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6D98D-F8E3-8257-93F6-F612156AF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C3FB3C-A3D4-9BAB-C475-84F1EA5B5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123C0-31AA-CBC0-3E03-630FCD73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D6D6-7314-41F2-8A6C-C8F7BBD4143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B5971-335A-662C-8619-C83CF769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CC326-41C7-F107-D755-19CDD0E7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9EEF-30FE-42DD-B40E-80954F320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6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0F8E9-D862-7C7B-41A0-5407B06A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2C6774-5144-5D3D-790D-BE722B63B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C2AE0-19F8-FE9D-08E6-3720873B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D6D6-7314-41F2-8A6C-C8F7BBD4143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21182-EE0C-9DB4-FC5E-CF8CABC5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CB4A2-F2D1-E803-784F-387F7A41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9EEF-30FE-42DD-B40E-80954F320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25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D91E5D-57CA-F70E-28A7-CDF5099BA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44C50F-23FD-B254-1DCF-DAA59A8CA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D5CF1-1F57-C39B-9113-8CA98831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D6D6-7314-41F2-8A6C-C8F7BBD4143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3F2F2-15FF-5305-1D85-F5056FD0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8F391-44FA-B4DF-0C69-272EBFA8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9EEF-30FE-42DD-B40E-80954F320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08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EC082-7D4B-083A-DD4E-EF875C4A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D6E79-CC9A-90BF-1EA6-B23F5FF0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0A7E8-297B-4042-7E8F-DCE26018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D6D6-7314-41F2-8A6C-C8F7BBD4143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F9E3F7-0132-6EB1-5B6A-32B91A08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05C1C-935C-5259-BAC9-F12EC74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9EEF-30FE-42DD-B40E-80954F320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6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C7618-60F8-B0C2-9D1F-AA6D5950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BFF06F-A0C8-F202-665B-9FD9D4218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75536-CF0D-1D1B-6EA4-BF94CFC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D6D6-7314-41F2-8A6C-C8F7BBD4143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0B4C5-0B39-F119-DEAA-B5B2A471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52E78-F3D3-FE33-8F36-73C323FD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9EEF-30FE-42DD-B40E-80954F320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A34E3-504B-AA2B-574A-DB88BE22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31AF5-BD2B-4BF7-5C07-857C6CCC7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26BA67-CF92-0438-8414-74EB289CF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5030A-7EAB-70C2-8DF7-649E26EA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D6D6-7314-41F2-8A6C-C8F7BBD4143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FE6416-94FC-B4A5-4812-C672B5EE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F7DBF5-BC0A-A211-7174-F3E0F185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9EEF-30FE-42DD-B40E-80954F320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17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34738-6CFC-DE90-F6F5-3E529D36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F6D10-D7FD-99BB-4067-62C54C7DE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349B75-A860-0157-101C-4F92DCD79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0B8F5-F0BC-FE42-5C8F-B59CB7633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4D82EC-7488-A62E-77CE-73D686BEA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5461F6-F61E-D049-BA34-672476FB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D6D6-7314-41F2-8A6C-C8F7BBD4143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AF62C8-B5CA-E45A-D23F-AA585970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D95475-FC66-D51D-D17A-3F4F375E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9EEF-30FE-42DD-B40E-80954F320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69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AD4C4-8F97-7C0E-F532-410BCC6C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4EAE9A-11A3-6EB5-E6E0-D36F01CD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D6D6-7314-41F2-8A6C-C8F7BBD4143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F2BCDB-E4EC-5CA4-53C2-257597FC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764508-79B5-9D79-C02D-E93A1282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9EEF-30FE-42DD-B40E-80954F320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68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03B5B0-0CA1-BA74-4521-64937DC3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D6D6-7314-41F2-8A6C-C8F7BBD4143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764749-6344-C032-8FDE-683B87A2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B7D77B-85FF-3B09-FA42-A503DE02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9EEF-30FE-42DD-B40E-80954F320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3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0541B-DFBA-0B1A-5D6D-0F4907F4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A298A-C918-D66A-8CE0-59CBF9E40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FCF3A7-1B54-AFCE-6407-0859B0025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4493D-962D-F7E7-C8AC-9A73DDF9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D6D6-7314-41F2-8A6C-C8F7BBD4143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6C95D2-9090-5999-CB81-A84CC16E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3B825B-BEAB-F85A-73F3-D191788F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9EEF-30FE-42DD-B40E-80954F320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10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50EB2-697E-3D0E-C49D-609B5D5A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BF0DDC-678C-AB02-25F9-6EE7D451A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EE5D47-C4DD-9477-586D-DEBFFF2D7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242408-82A5-AEF3-7641-4DFA0091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D6D6-7314-41F2-8A6C-C8F7BBD4143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A16246-2168-348E-0B69-8249A314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6FACCB-68B1-451B-EA95-9485CF3B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9EEF-30FE-42DD-B40E-80954F320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20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CD0E73-42F5-AA5C-F763-93409969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995FDB-6CC2-E857-B8B1-672744863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730DC-7190-3534-70EF-93C74029E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BD6D6-7314-41F2-8A6C-C8F7BBD4143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8435B-8C4E-1CFA-749C-02BC7C9E2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3F064-038F-AB09-C233-70C99F28F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69EEF-30FE-42DD-B40E-80954F320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3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F22B590-1CAC-B18D-50DE-039D48D458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411077"/>
              </p:ext>
            </p:extLst>
          </p:nvPr>
        </p:nvGraphicFramePr>
        <p:xfrm>
          <a:off x="1706563" y="971550"/>
          <a:ext cx="304895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Glyph" r:id="rId2" imgW="209880" imgH="63000" progId="AxGlyph.Document">
                  <p:embed/>
                </p:oleObj>
              </mc:Choice>
              <mc:Fallback>
                <p:oleObj name="AxGlyph" r:id="rId2" imgW="209880" imgH="63000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06563" y="971550"/>
                        <a:ext cx="3048953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79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AxGlyph.Document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 wang</dc:creator>
  <cp:lastModifiedBy>rui wang</cp:lastModifiedBy>
  <cp:revision>1</cp:revision>
  <dcterms:created xsi:type="dcterms:W3CDTF">2023-02-26T11:57:35Z</dcterms:created>
  <dcterms:modified xsi:type="dcterms:W3CDTF">2023-02-26T12:18:34Z</dcterms:modified>
</cp:coreProperties>
</file>