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3" r:id="rId6"/>
    <p:sldId id="264" r:id="rId7"/>
    <p:sldId id="262" r:id="rId8"/>
    <p:sldId id="266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EF0CB-306C-4BEC-80E5-1E8E38814B1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94823D-A995-44FA-81C0-E9CCC677BB24}">
      <dgm:prSet/>
      <dgm:spPr/>
      <dgm:t>
        <a:bodyPr/>
        <a:lstStyle/>
        <a:p>
          <a:r>
            <a:rPr lang="en-US"/>
            <a:t>Users can update their profile.</a:t>
          </a:r>
        </a:p>
      </dgm:t>
    </dgm:pt>
    <dgm:pt modelId="{450EE1F2-3596-46B9-9553-7D2D3AAB7803}" type="parTrans" cxnId="{57166D90-9678-422A-B6D7-736FFE1354AD}">
      <dgm:prSet/>
      <dgm:spPr/>
      <dgm:t>
        <a:bodyPr/>
        <a:lstStyle/>
        <a:p>
          <a:endParaRPr lang="en-US"/>
        </a:p>
      </dgm:t>
    </dgm:pt>
    <dgm:pt modelId="{FDD491AD-71FB-49BA-A170-ED65DEAD29E9}" type="sibTrans" cxnId="{57166D90-9678-422A-B6D7-736FFE1354AD}">
      <dgm:prSet/>
      <dgm:spPr/>
      <dgm:t>
        <a:bodyPr/>
        <a:lstStyle/>
        <a:p>
          <a:endParaRPr lang="en-US"/>
        </a:p>
      </dgm:t>
    </dgm:pt>
    <dgm:pt modelId="{87B7EF21-0180-4F25-8974-CEB623C3D016}">
      <dgm:prSet/>
      <dgm:spPr/>
      <dgm:t>
        <a:bodyPr/>
        <a:lstStyle/>
        <a:p>
          <a:r>
            <a:rPr lang="en-US" baseline="0"/>
            <a:t>Users have the ability to update their profiles, including adding or changing their personal information, addresses, and profile pictures.</a:t>
          </a:r>
          <a:endParaRPr lang="en-US"/>
        </a:p>
      </dgm:t>
    </dgm:pt>
    <dgm:pt modelId="{340EF392-1FE8-4804-8308-05F9E5E2859D}" type="parTrans" cxnId="{211A3F4B-6383-4568-9AFE-DA837592ED84}">
      <dgm:prSet/>
      <dgm:spPr/>
      <dgm:t>
        <a:bodyPr/>
        <a:lstStyle/>
        <a:p>
          <a:endParaRPr lang="en-US"/>
        </a:p>
      </dgm:t>
    </dgm:pt>
    <dgm:pt modelId="{663E3B65-ACDE-46BE-90C3-BE73E765EE04}" type="sibTrans" cxnId="{211A3F4B-6383-4568-9AFE-DA837592ED84}">
      <dgm:prSet/>
      <dgm:spPr/>
      <dgm:t>
        <a:bodyPr/>
        <a:lstStyle/>
        <a:p>
          <a:endParaRPr lang="en-US"/>
        </a:p>
      </dgm:t>
    </dgm:pt>
    <dgm:pt modelId="{B4DDE33B-C656-454A-BF65-67F28C0BB692}">
      <dgm:prSet/>
      <dgm:spPr/>
      <dgm:t>
        <a:bodyPr/>
        <a:lstStyle/>
        <a:p>
          <a:r>
            <a:rPr lang="en-US"/>
            <a:t>Products and their description are showed in cards.</a:t>
          </a:r>
        </a:p>
      </dgm:t>
    </dgm:pt>
    <dgm:pt modelId="{FD4A4421-A414-4A28-AD11-C7C0EE493A4D}" type="parTrans" cxnId="{2799B6DA-BC9C-4AD8-AF44-09D1E96229E1}">
      <dgm:prSet/>
      <dgm:spPr/>
      <dgm:t>
        <a:bodyPr/>
        <a:lstStyle/>
        <a:p>
          <a:endParaRPr lang="en-US"/>
        </a:p>
      </dgm:t>
    </dgm:pt>
    <dgm:pt modelId="{76C10A4A-E1D7-4ECE-8E99-988BDC1A8672}" type="sibTrans" cxnId="{2799B6DA-BC9C-4AD8-AF44-09D1E96229E1}">
      <dgm:prSet/>
      <dgm:spPr/>
      <dgm:t>
        <a:bodyPr/>
        <a:lstStyle/>
        <a:p>
          <a:endParaRPr lang="en-US"/>
        </a:p>
      </dgm:t>
    </dgm:pt>
    <dgm:pt modelId="{2D72E988-1CA3-4000-AE3F-58FD1F1CAB06}">
      <dgm:prSet/>
      <dgm:spPr/>
      <dgm:t>
        <a:bodyPr/>
        <a:lstStyle/>
        <a:p>
          <a:r>
            <a:rPr lang="en-US" b="0" i="0" baseline="0"/>
            <a:t>The app presents furniture products in a visually appealing card format, making it easy for users to browse and compare different items.</a:t>
          </a:r>
          <a:endParaRPr lang="en-US"/>
        </a:p>
      </dgm:t>
    </dgm:pt>
    <dgm:pt modelId="{9498C552-DE3F-4488-A7C8-120F1A0BDE10}" type="parTrans" cxnId="{B8E4B518-2FF1-412D-8AC2-17960CDD9103}">
      <dgm:prSet/>
      <dgm:spPr/>
      <dgm:t>
        <a:bodyPr/>
        <a:lstStyle/>
        <a:p>
          <a:endParaRPr lang="en-US"/>
        </a:p>
      </dgm:t>
    </dgm:pt>
    <dgm:pt modelId="{7F832B8B-A840-4B05-A936-E531D9F62685}" type="sibTrans" cxnId="{B8E4B518-2FF1-412D-8AC2-17960CDD9103}">
      <dgm:prSet/>
      <dgm:spPr/>
      <dgm:t>
        <a:bodyPr/>
        <a:lstStyle/>
        <a:p>
          <a:endParaRPr lang="en-US"/>
        </a:p>
      </dgm:t>
    </dgm:pt>
    <dgm:pt modelId="{C527D121-F6FC-4796-B57D-341312AA62B1}" type="pres">
      <dgm:prSet presAssocID="{C06EF0CB-306C-4BEC-80E5-1E8E38814B17}" presName="Name0" presStyleCnt="0">
        <dgm:presLayoutVars>
          <dgm:dir/>
          <dgm:animLvl val="lvl"/>
          <dgm:resizeHandles val="exact"/>
        </dgm:presLayoutVars>
      </dgm:prSet>
      <dgm:spPr/>
    </dgm:pt>
    <dgm:pt modelId="{28C7E42D-1AD4-446E-921B-BBD28C3DE820}" type="pres">
      <dgm:prSet presAssocID="{4194823D-A995-44FA-81C0-E9CCC677BB24}" presName="linNode" presStyleCnt="0"/>
      <dgm:spPr/>
    </dgm:pt>
    <dgm:pt modelId="{F89778B5-D1DD-4796-A00C-F880F387919B}" type="pres">
      <dgm:prSet presAssocID="{4194823D-A995-44FA-81C0-E9CCC677BB2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7CABE02C-AC7E-4FC0-9FA2-45E7E8F3DC53}" type="pres">
      <dgm:prSet presAssocID="{4194823D-A995-44FA-81C0-E9CCC677BB24}" presName="descendantText" presStyleLbl="alignAccFollowNode1" presStyleIdx="0" presStyleCnt="2">
        <dgm:presLayoutVars>
          <dgm:bulletEnabled/>
        </dgm:presLayoutVars>
      </dgm:prSet>
      <dgm:spPr/>
    </dgm:pt>
    <dgm:pt modelId="{006FB763-473A-461B-AD25-636B30978515}" type="pres">
      <dgm:prSet presAssocID="{FDD491AD-71FB-49BA-A170-ED65DEAD29E9}" presName="sp" presStyleCnt="0"/>
      <dgm:spPr/>
    </dgm:pt>
    <dgm:pt modelId="{0711CF99-C74E-4976-BBEC-F840F714F7D8}" type="pres">
      <dgm:prSet presAssocID="{B4DDE33B-C656-454A-BF65-67F28C0BB692}" presName="linNode" presStyleCnt="0"/>
      <dgm:spPr/>
    </dgm:pt>
    <dgm:pt modelId="{0CB7D2F3-00A7-44E1-9563-DB1F83F721A7}" type="pres">
      <dgm:prSet presAssocID="{B4DDE33B-C656-454A-BF65-67F28C0BB692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AA2CBDC0-7086-49F2-842F-D7DC1203A751}" type="pres">
      <dgm:prSet presAssocID="{B4DDE33B-C656-454A-BF65-67F28C0BB692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B8E4B518-2FF1-412D-8AC2-17960CDD9103}" srcId="{B4DDE33B-C656-454A-BF65-67F28C0BB692}" destId="{2D72E988-1CA3-4000-AE3F-58FD1F1CAB06}" srcOrd="0" destOrd="0" parTransId="{9498C552-DE3F-4488-A7C8-120F1A0BDE10}" sibTransId="{7F832B8B-A840-4B05-A936-E531D9F62685}"/>
    <dgm:cxn modelId="{350C5135-64C8-42C6-98EB-B59E8307E04E}" type="presOf" srcId="{4194823D-A995-44FA-81C0-E9CCC677BB24}" destId="{F89778B5-D1DD-4796-A00C-F880F387919B}" srcOrd="0" destOrd="0" presId="urn:microsoft.com/office/officeart/2016/7/layout/VerticalSolidActionList"/>
    <dgm:cxn modelId="{211A3F4B-6383-4568-9AFE-DA837592ED84}" srcId="{4194823D-A995-44FA-81C0-E9CCC677BB24}" destId="{87B7EF21-0180-4F25-8974-CEB623C3D016}" srcOrd="0" destOrd="0" parTransId="{340EF392-1FE8-4804-8308-05F9E5E2859D}" sibTransId="{663E3B65-ACDE-46BE-90C3-BE73E765EE04}"/>
    <dgm:cxn modelId="{788AD074-F4B7-413F-BC94-991469D8DCEA}" type="presOf" srcId="{87B7EF21-0180-4F25-8974-CEB623C3D016}" destId="{7CABE02C-AC7E-4FC0-9FA2-45E7E8F3DC53}" srcOrd="0" destOrd="0" presId="urn:microsoft.com/office/officeart/2016/7/layout/VerticalSolidActionList"/>
    <dgm:cxn modelId="{A481148A-6DDC-49E3-8C66-C9EBEB848DB2}" type="presOf" srcId="{C06EF0CB-306C-4BEC-80E5-1E8E38814B17}" destId="{C527D121-F6FC-4796-B57D-341312AA62B1}" srcOrd="0" destOrd="0" presId="urn:microsoft.com/office/officeart/2016/7/layout/VerticalSolidActionList"/>
    <dgm:cxn modelId="{57166D90-9678-422A-B6D7-736FFE1354AD}" srcId="{C06EF0CB-306C-4BEC-80E5-1E8E38814B17}" destId="{4194823D-A995-44FA-81C0-E9CCC677BB24}" srcOrd="0" destOrd="0" parTransId="{450EE1F2-3596-46B9-9553-7D2D3AAB7803}" sibTransId="{FDD491AD-71FB-49BA-A170-ED65DEAD29E9}"/>
    <dgm:cxn modelId="{AF665AAD-1793-455D-89BD-43E622D97E16}" type="presOf" srcId="{2D72E988-1CA3-4000-AE3F-58FD1F1CAB06}" destId="{AA2CBDC0-7086-49F2-842F-D7DC1203A751}" srcOrd="0" destOrd="0" presId="urn:microsoft.com/office/officeart/2016/7/layout/VerticalSolidActionList"/>
    <dgm:cxn modelId="{2799B6DA-BC9C-4AD8-AF44-09D1E96229E1}" srcId="{C06EF0CB-306C-4BEC-80E5-1E8E38814B17}" destId="{B4DDE33B-C656-454A-BF65-67F28C0BB692}" srcOrd="1" destOrd="0" parTransId="{FD4A4421-A414-4A28-AD11-C7C0EE493A4D}" sibTransId="{76C10A4A-E1D7-4ECE-8E99-988BDC1A8672}"/>
    <dgm:cxn modelId="{896C59E8-09A6-4969-8938-5896A76347C7}" type="presOf" srcId="{B4DDE33B-C656-454A-BF65-67F28C0BB692}" destId="{0CB7D2F3-00A7-44E1-9563-DB1F83F721A7}" srcOrd="0" destOrd="0" presId="urn:microsoft.com/office/officeart/2016/7/layout/VerticalSolidActionList"/>
    <dgm:cxn modelId="{E56CBA0F-8BBA-4F81-84D4-91C31C1C3065}" type="presParOf" srcId="{C527D121-F6FC-4796-B57D-341312AA62B1}" destId="{28C7E42D-1AD4-446E-921B-BBD28C3DE820}" srcOrd="0" destOrd="0" presId="urn:microsoft.com/office/officeart/2016/7/layout/VerticalSolidActionList"/>
    <dgm:cxn modelId="{E7AB5ADB-9036-4281-89F1-63DB7F59072D}" type="presParOf" srcId="{28C7E42D-1AD4-446E-921B-BBD28C3DE820}" destId="{F89778B5-D1DD-4796-A00C-F880F387919B}" srcOrd="0" destOrd="0" presId="urn:microsoft.com/office/officeart/2016/7/layout/VerticalSolidActionList"/>
    <dgm:cxn modelId="{4A1DB970-1B96-47F3-8EA2-A3750D5C7FC8}" type="presParOf" srcId="{28C7E42D-1AD4-446E-921B-BBD28C3DE820}" destId="{7CABE02C-AC7E-4FC0-9FA2-45E7E8F3DC53}" srcOrd="1" destOrd="0" presId="urn:microsoft.com/office/officeart/2016/7/layout/VerticalSolidActionList"/>
    <dgm:cxn modelId="{DC29ACC9-767A-48DD-8B04-1C18825EDC10}" type="presParOf" srcId="{C527D121-F6FC-4796-B57D-341312AA62B1}" destId="{006FB763-473A-461B-AD25-636B30978515}" srcOrd="1" destOrd="0" presId="urn:microsoft.com/office/officeart/2016/7/layout/VerticalSolidActionList"/>
    <dgm:cxn modelId="{D90A2EEE-3F0D-4F2D-BB07-BB36D558EAE9}" type="presParOf" srcId="{C527D121-F6FC-4796-B57D-341312AA62B1}" destId="{0711CF99-C74E-4976-BBEC-F840F714F7D8}" srcOrd="2" destOrd="0" presId="urn:microsoft.com/office/officeart/2016/7/layout/VerticalSolidActionList"/>
    <dgm:cxn modelId="{0CCA5D38-6EFB-4F63-873E-AC163F6FCE24}" type="presParOf" srcId="{0711CF99-C74E-4976-BBEC-F840F714F7D8}" destId="{0CB7D2F3-00A7-44E1-9563-DB1F83F721A7}" srcOrd="0" destOrd="0" presId="urn:microsoft.com/office/officeart/2016/7/layout/VerticalSolidActionList"/>
    <dgm:cxn modelId="{21826A19-8F71-4F0E-9DD7-D578E0CFCF0B}" type="presParOf" srcId="{0711CF99-C74E-4976-BBEC-F840F714F7D8}" destId="{AA2CBDC0-7086-49F2-842F-D7DC1203A75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4FC99-DF9A-4129-B4DD-605B79FFF86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A60E2-6B90-4316-AD81-0A8B438E354D}">
      <dgm:prSet/>
      <dgm:spPr/>
      <dgm:t>
        <a:bodyPr/>
        <a:lstStyle/>
        <a:p>
          <a:pPr>
            <a:defRPr b="1"/>
          </a:pPr>
          <a:r>
            <a:rPr lang="en-US"/>
            <a:t>Furnitures are divided into categories.</a:t>
          </a:r>
        </a:p>
      </dgm:t>
    </dgm:pt>
    <dgm:pt modelId="{5FF1E6C9-23E8-42B2-A660-6FC67B85E0B1}" type="parTrans" cxnId="{E69DC090-388C-4AAB-8620-7C5EBDCBE67F}">
      <dgm:prSet/>
      <dgm:spPr/>
      <dgm:t>
        <a:bodyPr/>
        <a:lstStyle/>
        <a:p>
          <a:endParaRPr lang="en-US"/>
        </a:p>
      </dgm:t>
    </dgm:pt>
    <dgm:pt modelId="{DC7822E9-C915-4B71-92AE-89F0F8233FC6}" type="sibTrans" cxnId="{E69DC090-388C-4AAB-8620-7C5EBDCBE67F}">
      <dgm:prSet/>
      <dgm:spPr/>
      <dgm:t>
        <a:bodyPr/>
        <a:lstStyle/>
        <a:p>
          <a:endParaRPr lang="en-US"/>
        </a:p>
      </dgm:t>
    </dgm:pt>
    <dgm:pt modelId="{928DDEF6-D7E1-4AA1-9208-EB8F488B874A}">
      <dgm:prSet/>
      <dgm:spPr/>
      <dgm:t>
        <a:bodyPr/>
        <a:lstStyle/>
        <a:p>
          <a:r>
            <a:rPr lang="en-US" b="0" i="0" baseline="0"/>
            <a:t>Furniture products are categorized into various categories (e.g., chairs, tables, sofas) to help users find items of interest quickly.</a:t>
          </a:r>
          <a:endParaRPr lang="en-US"/>
        </a:p>
      </dgm:t>
    </dgm:pt>
    <dgm:pt modelId="{5D2DA43F-46FD-4D51-9869-031AF13485D8}" type="parTrans" cxnId="{6ADD1286-E986-4F43-A26D-76CBB30CA459}">
      <dgm:prSet/>
      <dgm:spPr/>
      <dgm:t>
        <a:bodyPr/>
        <a:lstStyle/>
        <a:p>
          <a:endParaRPr lang="en-US"/>
        </a:p>
      </dgm:t>
    </dgm:pt>
    <dgm:pt modelId="{B7A81B15-0AD8-422A-AC49-D4849B42F717}" type="sibTrans" cxnId="{6ADD1286-E986-4F43-A26D-76CBB30CA459}">
      <dgm:prSet/>
      <dgm:spPr/>
      <dgm:t>
        <a:bodyPr/>
        <a:lstStyle/>
        <a:p>
          <a:endParaRPr lang="en-US"/>
        </a:p>
      </dgm:t>
    </dgm:pt>
    <dgm:pt modelId="{3F461C35-50DA-469E-B1AB-46003D04112D}">
      <dgm:prSet/>
      <dgm:spPr/>
      <dgm:t>
        <a:bodyPr/>
        <a:lstStyle/>
        <a:p>
          <a:pPr>
            <a:defRPr b="1"/>
          </a:pPr>
          <a:r>
            <a:rPr lang="en-US"/>
            <a:t>Users can search for specific furniture. </a:t>
          </a:r>
        </a:p>
      </dgm:t>
    </dgm:pt>
    <dgm:pt modelId="{9E9E1A16-2CD3-4DA4-8245-23AFCECD74F0}" type="parTrans" cxnId="{1A26D70F-277D-4AC9-9BC3-EB40B3CFFE33}">
      <dgm:prSet/>
      <dgm:spPr/>
      <dgm:t>
        <a:bodyPr/>
        <a:lstStyle/>
        <a:p>
          <a:endParaRPr lang="en-US"/>
        </a:p>
      </dgm:t>
    </dgm:pt>
    <dgm:pt modelId="{7C746BAC-0C14-4713-B62D-43E83485A3FD}" type="sibTrans" cxnId="{1A26D70F-277D-4AC9-9BC3-EB40B3CFFE33}">
      <dgm:prSet/>
      <dgm:spPr/>
      <dgm:t>
        <a:bodyPr/>
        <a:lstStyle/>
        <a:p>
          <a:endParaRPr lang="en-US"/>
        </a:p>
      </dgm:t>
    </dgm:pt>
    <dgm:pt modelId="{C2A9AEB1-611E-4593-BD0A-6EF03C8D79C8}">
      <dgm:prSet/>
      <dgm:spPr/>
      <dgm:t>
        <a:bodyPr/>
        <a:lstStyle/>
        <a:p>
          <a:r>
            <a:rPr lang="en-US" b="0" i="0" baseline="0"/>
            <a:t>Users can search for specific furniture items using keywords or filters, enhancing their shopping efficiency.</a:t>
          </a:r>
          <a:endParaRPr lang="en-US"/>
        </a:p>
      </dgm:t>
    </dgm:pt>
    <dgm:pt modelId="{CFB1E32C-6550-4346-B8D6-9A4E154058CD}" type="parTrans" cxnId="{28B9E45E-E80F-4FD9-85A1-6F1149DEC87D}">
      <dgm:prSet/>
      <dgm:spPr/>
      <dgm:t>
        <a:bodyPr/>
        <a:lstStyle/>
        <a:p>
          <a:endParaRPr lang="en-US"/>
        </a:p>
      </dgm:t>
    </dgm:pt>
    <dgm:pt modelId="{DC6F6381-2FEE-4475-A1A2-E1AA2EDB06AF}" type="sibTrans" cxnId="{28B9E45E-E80F-4FD9-85A1-6F1149DEC87D}">
      <dgm:prSet/>
      <dgm:spPr/>
      <dgm:t>
        <a:bodyPr/>
        <a:lstStyle/>
        <a:p>
          <a:endParaRPr lang="en-US"/>
        </a:p>
      </dgm:t>
    </dgm:pt>
    <dgm:pt modelId="{D72AE130-5627-4BCC-AE66-54EA64D553F6}" type="pres">
      <dgm:prSet presAssocID="{5704FC99-DF9A-4129-B4DD-605B79FFF867}" presName="root" presStyleCnt="0">
        <dgm:presLayoutVars>
          <dgm:dir/>
          <dgm:resizeHandles val="exact"/>
        </dgm:presLayoutVars>
      </dgm:prSet>
      <dgm:spPr/>
    </dgm:pt>
    <dgm:pt modelId="{53397E88-5509-4D19-86F8-75C046B55EBF}" type="pres">
      <dgm:prSet presAssocID="{3FEA60E2-6B90-4316-AD81-0A8B438E354D}" presName="compNode" presStyleCnt="0"/>
      <dgm:spPr/>
    </dgm:pt>
    <dgm:pt modelId="{E4F8160B-1BD1-4B95-9893-C9BB115A0987}" type="pres">
      <dgm:prSet presAssocID="{3FEA60E2-6B90-4316-AD81-0A8B438E35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BBF24539-6299-49B5-A4BB-2F938578D9F1}" type="pres">
      <dgm:prSet presAssocID="{3FEA60E2-6B90-4316-AD81-0A8B438E354D}" presName="iconSpace" presStyleCnt="0"/>
      <dgm:spPr/>
    </dgm:pt>
    <dgm:pt modelId="{F102F501-252A-4D01-9C40-B92974BEE5EA}" type="pres">
      <dgm:prSet presAssocID="{3FEA60E2-6B90-4316-AD81-0A8B438E354D}" presName="parTx" presStyleLbl="revTx" presStyleIdx="0" presStyleCnt="4">
        <dgm:presLayoutVars>
          <dgm:chMax val="0"/>
          <dgm:chPref val="0"/>
        </dgm:presLayoutVars>
      </dgm:prSet>
      <dgm:spPr/>
    </dgm:pt>
    <dgm:pt modelId="{81BB13BE-D4A7-47A4-B440-9EAE51FE9AB4}" type="pres">
      <dgm:prSet presAssocID="{3FEA60E2-6B90-4316-AD81-0A8B438E354D}" presName="txSpace" presStyleCnt="0"/>
      <dgm:spPr/>
    </dgm:pt>
    <dgm:pt modelId="{8FCDFAEB-B6FC-45A5-AF1E-CE9E02633CEB}" type="pres">
      <dgm:prSet presAssocID="{3FEA60E2-6B90-4316-AD81-0A8B438E354D}" presName="desTx" presStyleLbl="revTx" presStyleIdx="1" presStyleCnt="4">
        <dgm:presLayoutVars/>
      </dgm:prSet>
      <dgm:spPr/>
    </dgm:pt>
    <dgm:pt modelId="{68D1270F-A8C3-44EC-B014-BCE69763C9F1}" type="pres">
      <dgm:prSet presAssocID="{DC7822E9-C915-4B71-92AE-89F0F8233FC6}" presName="sibTrans" presStyleCnt="0"/>
      <dgm:spPr/>
    </dgm:pt>
    <dgm:pt modelId="{E206EFA3-B6F1-482B-B937-92CCC34132F2}" type="pres">
      <dgm:prSet presAssocID="{3F461C35-50DA-469E-B1AB-46003D04112D}" presName="compNode" presStyleCnt="0"/>
      <dgm:spPr/>
    </dgm:pt>
    <dgm:pt modelId="{68AB6609-38BA-4FE5-AADD-31188D34DDEC}" type="pres">
      <dgm:prSet presAssocID="{3F461C35-50DA-469E-B1AB-46003D0411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F2BCFBC7-94E9-4F19-B1E5-19DBA481CDA8}" type="pres">
      <dgm:prSet presAssocID="{3F461C35-50DA-469E-B1AB-46003D04112D}" presName="iconSpace" presStyleCnt="0"/>
      <dgm:spPr/>
    </dgm:pt>
    <dgm:pt modelId="{D772CD7F-AABC-4285-B4EF-D07A2CC6BA3E}" type="pres">
      <dgm:prSet presAssocID="{3F461C35-50DA-469E-B1AB-46003D04112D}" presName="parTx" presStyleLbl="revTx" presStyleIdx="2" presStyleCnt="4">
        <dgm:presLayoutVars>
          <dgm:chMax val="0"/>
          <dgm:chPref val="0"/>
        </dgm:presLayoutVars>
      </dgm:prSet>
      <dgm:spPr/>
    </dgm:pt>
    <dgm:pt modelId="{A19132B9-624C-41FD-A1C4-04DFAF38EEDA}" type="pres">
      <dgm:prSet presAssocID="{3F461C35-50DA-469E-B1AB-46003D04112D}" presName="txSpace" presStyleCnt="0"/>
      <dgm:spPr/>
    </dgm:pt>
    <dgm:pt modelId="{308DF8F4-7FB8-46E1-BBF8-52BEEB179878}" type="pres">
      <dgm:prSet presAssocID="{3F461C35-50DA-469E-B1AB-46003D04112D}" presName="desTx" presStyleLbl="revTx" presStyleIdx="3" presStyleCnt="4">
        <dgm:presLayoutVars/>
      </dgm:prSet>
      <dgm:spPr/>
    </dgm:pt>
  </dgm:ptLst>
  <dgm:cxnLst>
    <dgm:cxn modelId="{1A26D70F-277D-4AC9-9BC3-EB40B3CFFE33}" srcId="{5704FC99-DF9A-4129-B4DD-605B79FFF867}" destId="{3F461C35-50DA-469E-B1AB-46003D04112D}" srcOrd="1" destOrd="0" parTransId="{9E9E1A16-2CD3-4DA4-8245-23AFCECD74F0}" sibTransId="{7C746BAC-0C14-4713-B62D-43E83485A3FD}"/>
    <dgm:cxn modelId="{28B9E45E-E80F-4FD9-85A1-6F1149DEC87D}" srcId="{3F461C35-50DA-469E-B1AB-46003D04112D}" destId="{C2A9AEB1-611E-4593-BD0A-6EF03C8D79C8}" srcOrd="0" destOrd="0" parTransId="{CFB1E32C-6550-4346-B8D6-9A4E154058CD}" sibTransId="{DC6F6381-2FEE-4475-A1A2-E1AA2EDB06AF}"/>
    <dgm:cxn modelId="{C25FB27A-938F-4694-BD27-5B6A076E67BB}" type="presOf" srcId="{C2A9AEB1-611E-4593-BD0A-6EF03C8D79C8}" destId="{308DF8F4-7FB8-46E1-BBF8-52BEEB179878}" srcOrd="0" destOrd="0" presId="urn:microsoft.com/office/officeart/2018/5/layout/CenteredIconLabelDescriptionList"/>
    <dgm:cxn modelId="{0E353984-27D9-4B7D-B75A-E4AC26091BA7}" type="presOf" srcId="{928DDEF6-D7E1-4AA1-9208-EB8F488B874A}" destId="{8FCDFAEB-B6FC-45A5-AF1E-CE9E02633CEB}" srcOrd="0" destOrd="0" presId="urn:microsoft.com/office/officeart/2018/5/layout/CenteredIconLabelDescriptionList"/>
    <dgm:cxn modelId="{6ADD1286-E986-4F43-A26D-76CBB30CA459}" srcId="{3FEA60E2-6B90-4316-AD81-0A8B438E354D}" destId="{928DDEF6-D7E1-4AA1-9208-EB8F488B874A}" srcOrd="0" destOrd="0" parTransId="{5D2DA43F-46FD-4D51-9869-031AF13485D8}" sibTransId="{B7A81B15-0AD8-422A-AC49-D4849B42F717}"/>
    <dgm:cxn modelId="{F5E9DE87-E85E-412F-BB54-3D8DAE60FAD6}" type="presOf" srcId="{3FEA60E2-6B90-4316-AD81-0A8B438E354D}" destId="{F102F501-252A-4D01-9C40-B92974BEE5EA}" srcOrd="0" destOrd="0" presId="urn:microsoft.com/office/officeart/2018/5/layout/CenteredIconLabelDescriptionList"/>
    <dgm:cxn modelId="{E69DC090-388C-4AAB-8620-7C5EBDCBE67F}" srcId="{5704FC99-DF9A-4129-B4DD-605B79FFF867}" destId="{3FEA60E2-6B90-4316-AD81-0A8B438E354D}" srcOrd="0" destOrd="0" parTransId="{5FF1E6C9-23E8-42B2-A660-6FC67B85E0B1}" sibTransId="{DC7822E9-C915-4B71-92AE-89F0F8233FC6}"/>
    <dgm:cxn modelId="{87EAD2A1-6AF1-4F07-8C0E-E601CE6519DD}" type="presOf" srcId="{3F461C35-50DA-469E-B1AB-46003D04112D}" destId="{D772CD7F-AABC-4285-B4EF-D07A2CC6BA3E}" srcOrd="0" destOrd="0" presId="urn:microsoft.com/office/officeart/2018/5/layout/CenteredIconLabelDescriptionList"/>
    <dgm:cxn modelId="{FB3233A9-8761-4115-A627-BA00E892C92E}" type="presOf" srcId="{5704FC99-DF9A-4129-B4DD-605B79FFF867}" destId="{D72AE130-5627-4BCC-AE66-54EA64D553F6}" srcOrd="0" destOrd="0" presId="urn:microsoft.com/office/officeart/2018/5/layout/CenteredIconLabelDescriptionList"/>
    <dgm:cxn modelId="{4AF00A31-8D36-48B7-835A-CEC0FD59B3F4}" type="presParOf" srcId="{D72AE130-5627-4BCC-AE66-54EA64D553F6}" destId="{53397E88-5509-4D19-86F8-75C046B55EBF}" srcOrd="0" destOrd="0" presId="urn:microsoft.com/office/officeart/2018/5/layout/CenteredIconLabelDescriptionList"/>
    <dgm:cxn modelId="{7B0881E9-5DB4-4EBC-B353-8363A79EC5FD}" type="presParOf" srcId="{53397E88-5509-4D19-86F8-75C046B55EBF}" destId="{E4F8160B-1BD1-4B95-9893-C9BB115A0987}" srcOrd="0" destOrd="0" presId="urn:microsoft.com/office/officeart/2018/5/layout/CenteredIconLabelDescriptionList"/>
    <dgm:cxn modelId="{B3247E04-84D7-435A-819C-AE3B6F85AF7E}" type="presParOf" srcId="{53397E88-5509-4D19-86F8-75C046B55EBF}" destId="{BBF24539-6299-49B5-A4BB-2F938578D9F1}" srcOrd="1" destOrd="0" presId="urn:microsoft.com/office/officeart/2018/5/layout/CenteredIconLabelDescriptionList"/>
    <dgm:cxn modelId="{5449E272-EEDF-4183-A7D5-0A93E91BD4EA}" type="presParOf" srcId="{53397E88-5509-4D19-86F8-75C046B55EBF}" destId="{F102F501-252A-4D01-9C40-B92974BEE5EA}" srcOrd="2" destOrd="0" presId="urn:microsoft.com/office/officeart/2018/5/layout/CenteredIconLabelDescriptionList"/>
    <dgm:cxn modelId="{DA42A25C-2257-4259-B27D-FCABE9A9D11D}" type="presParOf" srcId="{53397E88-5509-4D19-86F8-75C046B55EBF}" destId="{81BB13BE-D4A7-47A4-B440-9EAE51FE9AB4}" srcOrd="3" destOrd="0" presId="urn:microsoft.com/office/officeart/2018/5/layout/CenteredIconLabelDescriptionList"/>
    <dgm:cxn modelId="{9C989329-F9C2-4E98-82B3-775837B95D98}" type="presParOf" srcId="{53397E88-5509-4D19-86F8-75C046B55EBF}" destId="{8FCDFAEB-B6FC-45A5-AF1E-CE9E02633CEB}" srcOrd="4" destOrd="0" presId="urn:microsoft.com/office/officeart/2018/5/layout/CenteredIconLabelDescriptionList"/>
    <dgm:cxn modelId="{E7FB7959-00B8-486C-8BB9-FC6AE55FE2C3}" type="presParOf" srcId="{D72AE130-5627-4BCC-AE66-54EA64D553F6}" destId="{68D1270F-A8C3-44EC-B014-BCE69763C9F1}" srcOrd="1" destOrd="0" presId="urn:microsoft.com/office/officeart/2018/5/layout/CenteredIconLabelDescriptionList"/>
    <dgm:cxn modelId="{948ACB4E-62E2-4FDB-BD38-0C6D4314B0D8}" type="presParOf" srcId="{D72AE130-5627-4BCC-AE66-54EA64D553F6}" destId="{E206EFA3-B6F1-482B-B937-92CCC34132F2}" srcOrd="2" destOrd="0" presId="urn:microsoft.com/office/officeart/2018/5/layout/CenteredIconLabelDescriptionList"/>
    <dgm:cxn modelId="{680477BD-1252-4032-80BB-B64003C279B7}" type="presParOf" srcId="{E206EFA3-B6F1-482B-B937-92CCC34132F2}" destId="{68AB6609-38BA-4FE5-AADD-31188D34DDEC}" srcOrd="0" destOrd="0" presId="urn:microsoft.com/office/officeart/2018/5/layout/CenteredIconLabelDescriptionList"/>
    <dgm:cxn modelId="{A6B4565C-5A58-4796-91F0-D6A65FD58596}" type="presParOf" srcId="{E206EFA3-B6F1-482B-B937-92CCC34132F2}" destId="{F2BCFBC7-94E9-4F19-B1E5-19DBA481CDA8}" srcOrd="1" destOrd="0" presId="urn:microsoft.com/office/officeart/2018/5/layout/CenteredIconLabelDescriptionList"/>
    <dgm:cxn modelId="{37D40394-77A0-428F-AFA4-498067B73C66}" type="presParOf" srcId="{E206EFA3-B6F1-482B-B937-92CCC34132F2}" destId="{D772CD7F-AABC-4285-B4EF-D07A2CC6BA3E}" srcOrd="2" destOrd="0" presId="urn:microsoft.com/office/officeart/2018/5/layout/CenteredIconLabelDescriptionList"/>
    <dgm:cxn modelId="{358A5077-0305-4CBE-92B4-5B0D2D60534A}" type="presParOf" srcId="{E206EFA3-B6F1-482B-B937-92CCC34132F2}" destId="{A19132B9-624C-41FD-A1C4-04DFAF38EEDA}" srcOrd="3" destOrd="0" presId="urn:microsoft.com/office/officeart/2018/5/layout/CenteredIconLabelDescriptionList"/>
    <dgm:cxn modelId="{8C2AE211-67B4-4AB0-B43C-D6E016F4EA3A}" type="presParOf" srcId="{E206EFA3-B6F1-482B-B937-92CCC34132F2}" destId="{308DF8F4-7FB8-46E1-BBF8-52BEEB17987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2D345A-8F19-4558-99B9-972EB2F4C1A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6BA15-8C78-40F1-B1A9-3574F05AE6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Add to favourites for checking out later.</a:t>
          </a:r>
        </a:p>
      </dgm:t>
    </dgm:pt>
    <dgm:pt modelId="{5B8DDB62-CA19-400F-8D58-2AE5911647C3}" type="parTrans" cxnId="{2290F1EF-6AE3-4B14-A4B1-DE5CEA4E7C98}">
      <dgm:prSet/>
      <dgm:spPr/>
      <dgm:t>
        <a:bodyPr/>
        <a:lstStyle/>
        <a:p>
          <a:endParaRPr lang="en-US"/>
        </a:p>
      </dgm:t>
    </dgm:pt>
    <dgm:pt modelId="{69ADC5D1-DE7A-4D14-B064-2AD590AF4C6B}" type="sibTrans" cxnId="{2290F1EF-6AE3-4B14-A4B1-DE5CEA4E7C98}">
      <dgm:prSet/>
      <dgm:spPr/>
      <dgm:t>
        <a:bodyPr/>
        <a:lstStyle/>
        <a:p>
          <a:endParaRPr lang="en-US"/>
        </a:p>
      </dgm:t>
    </dgm:pt>
    <dgm:pt modelId="{3CA1B679-4A32-46FD-AF91-F2854B8AA2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Users can mark their favorite products, creating a personalized wishlist for future reference.</a:t>
          </a:r>
          <a:endParaRPr lang="en-US"/>
        </a:p>
      </dgm:t>
    </dgm:pt>
    <dgm:pt modelId="{DE34D758-8D8C-47D7-8A53-7C8FBDF386F6}" type="parTrans" cxnId="{C7292E13-72FD-430E-9567-9818F7FFA619}">
      <dgm:prSet/>
      <dgm:spPr/>
      <dgm:t>
        <a:bodyPr/>
        <a:lstStyle/>
        <a:p>
          <a:endParaRPr lang="en-US"/>
        </a:p>
      </dgm:t>
    </dgm:pt>
    <dgm:pt modelId="{80FA3146-D255-4551-A8E1-C2C160A4236A}" type="sibTrans" cxnId="{C7292E13-72FD-430E-9567-9818F7FFA619}">
      <dgm:prSet/>
      <dgm:spPr/>
      <dgm:t>
        <a:bodyPr/>
        <a:lstStyle/>
        <a:p>
          <a:endParaRPr lang="en-US"/>
        </a:p>
      </dgm:t>
    </dgm:pt>
    <dgm:pt modelId="{B6C9EBA7-5B1A-4E74-97EC-DF0CE4964B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Products can be added to cart for checkout.</a:t>
          </a:r>
        </a:p>
      </dgm:t>
    </dgm:pt>
    <dgm:pt modelId="{65FB8EEB-75E8-4217-A62E-D96B1D48C0A1}" type="parTrans" cxnId="{6B2A6622-F4C1-4D03-9D8A-8BCA81DE62FF}">
      <dgm:prSet/>
      <dgm:spPr/>
      <dgm:t>
        <a:bodyPr/>
        <a:lstStyle/>
        <a:p>
          <a:endParaRPr lang="en-US"/>
        </a:p>
      </dgm:t>
    </dgm:pt>
    <dgm:pt modelId="{A6941773-AA6B-4EE5-AD26-10345274A575}" type="sibTrans" cxnId="{6B2A6622-F4C1-4D03-9D8A-8BCA81DE62FF}">
      <dgm:prSet/>
      <dgm:spPr/>
      <dgm:t>
        <a:bodyPr/>
        <a:lstStyle/>
        <a:p>
          <a:endParaRPr lang="en-US"/>
        </a:p>
      </dgm:t>
    </dgm:pt>
    <dgm:pt modelId="{CAEE371F-D340-4E97-80B3-A8D0ACF33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Users can add products to their shopping cart for easy checkout. The cart allows users to review and edit their selections before making a purchase.</a:t>
          </a:r>
          <a:endParaRPr lang="en-US"/>
        </a:p>
      </dgm:t>
    </dgm:pt>
    <dgm:pt modelId="{A961F406-D137-4AA5-9D03-CC2E1E9E547C}" type="parTrans" cxnId="{6FE10A0C-6C2C-4583-A4CD-97AF0DEDC42C}">
      <dgm:prSet/>
      <dgm:spPr/>
      <dgm:t>
        <a:bodyPr/>
        <a:lstStyle/>
        <a:p>
          <a:endParaRPr lang="en-US"/>
        </a:p>
      </dgm:t>
    </dgm:pt>
    <dgm:pt modelId="{C59150D4-A812-43EB-BDD6-D5B16334293F}" type="sibTrans" cxnId="{6FE10A0C-6C2C-4583-A4CD-97AF0DEDC42C}">
      <dgm:prSet/>
      <dgm:spPr/>
      <dgm:t>
        <a:bodyPr/>
        <a:lstStyle/>
        <a:p>
          <a:endParaRPr lang="en-US"/>
        </a:p>
      </dgm:t>
    </dgm:pt>
    <dgm:pt modelId="{B75A4DFF-B955-40FB-B6B2-872251B794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Order Confirmation Page.</a:t>
          </a:r>
        </a:p>
      </dgm:t>
    </dgm:pt>
    <dgm:pt modelId="{7E2666CD-2C71-4692-83D6-60639630792A}" type="parTrans" cxnId="{FD11F8DE-D1DD-4AC6-8A70-4510CD62CAF0}">
      <dgm:prSet/>
      <dgm:spPr/>
      <dgm:t>
        <a:bodyPr/>
        <a:lstStyle/>
        <a:p>
          <a:endParaRPr lang="en-US"/>
        </a:p>
      </dgm:t>
    </dgm:pt>
    <dgm:pt modelId="{0244ADAF-BED3-4BBE-8B77-F5E09CAAFB6E}" type="sibTrans" cxnId="{FD11F8DE-D1DD-4AC6-8A70-4510CD62CAF0}">
      <dgm:prSet/>
      <dgm:spPr/>
      <dgm:t>
        <a:bodyPr/>
        <a:lstStyle/>
        <a:p>
          <a:endParaRPr lang="en-US"/>
        </a:p>
      </dgm:t>
    </dgm:pt>
    <dgm:pt modelId="{93CAE32B-0078-4CD0-97A8-6F88B1A086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After completing the checkout process, users receive an order confirmation page that summarizes their purchase and provides order details.</a:t>
          </a:r>
          <a:endParaRPr lang="en-US"/>
        </a:p>
      </dgm:t>
    </dgm:pt>
    <dgm:pt modelId="{EAE926EA-144B-4AB5-AE87-6226B2D08097}" type="parTrans" cxnId="{29A68A74-B25E-4282-A416-4391A37A869C}">
      <dgm:prSet/>
      <dgm:spPr/>
      <dgm:t>
        <a:bodyPr/>
        <a:lstStyle/>
        <a:p>
          <a:endParaRPr lang="en-US"/>
        </a:p>
      </dgm:t>
    </dgm:pt>
    <dgm:pt modelId="{C7C817DB-9352-4EE4-961A-54CA4C328641}" type="sibTrans" cxnId="{29A68A74-B25E-4282-A416-4391A37A869C}">
      <dgm:prSet/>
      <dgm:spPr/>
      <dgm:t>
        <a:bodyPr/>
        <a:lstStyle/>
        <a:p>
          <a:endParaRPr lang="en-US"/>
        </a:p>
      </dgm:t>
    </dgm:pt>
    <dgm:pt modelId="{65C4EDC4-97A3-4B8B-B6C9-E0EFB1B0EBCA}" type="pres">
      <dgm:prSet presAssocID="{742D345A-8F19-4558-99B9-972EB2F4C1A0}" presName="root" presStyleCnt="0">
        <dgm:presLayoutVars>
          <dgm:dir/>
          <dgm:resizeHandles val="exact"/>
        </dgm:presLayoutVars>
      </dgm:prSet>
      <dgm:spPr/>
    </dgm:pt>
    <dgm:pt modelId="{FDB4010C-2C24-45D9-88C4-B350E5AADBE4}" type="pres">
      <dgm:prSet presAssocID="{4B56BA15-8C78-40F1-B1A9-3574F05AE6D1}" presName="compNode" presStyleCnt="0"/>
      <dgm:spPr/>
    </dgm:pt>
    <dgm:pt modelId="{66117FFD-BB3F-4664-8DCC-58FE7681F407}" type="pres">
      <dgm:prSet presAssocID="{4B56BA15-8C78-40F1-B1A9-3574F05AE6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DA1A3AC-D3AC-419C-B577-1BA5D36E010B}" type="pres">
      <dgm:prSet presAssocID="{4B56BA15-8C78-40F1-B1A9-3574F05AE6D1}" presName="iconSpace" presStyleCnt="0"/>
      <dgm:spPr/>
    </dgm:pt>
    <dgm:pt modelId="{71C67BD3-A852-47E9-B2AE-3A6A32EB232D}" type="pres">
      <dgm:prSet presAssocID="{4B56BA15-8C78-40F1-B1A9-3574F05AE6D1}" presName="parTx" presStyleLbl="revTx" presStyleIdx="0" presStyleCnt="6">
        <dgm:presLayoutVars>
          <dgm:chMax val="0"/>
          <dgm:chPref val="0"/>
        </dgm:presLayoutVars>
      </dgm:prSet>
      <dgm:spPr/>
    </dgm:pt>
    <dgm:pt modelId="{BBAF58ED-5270-489B-8576-AD36E703DF68}" type="pres">
      <dgm:prSet presAssocID="{4B56BA15-8C78-40F1-B1A9-3574F05AE6D1}" presName="txSpace" presStyleCnt="0"/>
      <dgm:spPr/>
    </dgm:pt>
    <dgm:pt modelId="{49F488C8-DFFA-455D-B63C-591391332964}" type="pres">
      <dgm:prSet presAssocID="{4B56BA15-8C78-40F1-B1A9-3574F05AE6D1}" presName="desTx" presStyleLbl="revTx" presStyleIdx="1" presStyleCnt="6">
        <dgm:presLayoutVars/>
      </dgm:prSet>
      <dgm:spPr/>
    </dgm:pt>
    <dgm:pt modelId="{0FC3E6B9-E8FB-4F62-8BD8-596A58B34BD7}" type="pres">
      <dgm:prSet presAssocID="{69ADC5D1-DE7A-4D14-B064-2AD590AF4C6B}" presName="sibTrans" presStyleCnt="0"/>
      <dgm:spPr/>
    </dgm:pt>
    <dgm:pt modelId="{5F2A85A1-1756-4BA8-915C-D4FD69D4F74F}" type="pres">
      <dgm:prSet presAssocID="{B6C9EBA7-5B1A-4E74-97EC-DF0CE4964BD3}" presName="compNode" presStyleCnt="0"/>
      <dgm:spPr/>
    </dgm:pt>
    <dgm:pt modelId="{EEF57C97-ACC3-41AE-BA14-07CBBA8E94D4}" type="pres">
      <dgm:prSet presAssocID="{B6C9EBA7-5B1A-4E74-97EC-DF0CE4964B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F66949B-C912-4B6D-BE6A-3D17CE6E6196}" type="pres">
      <dgm:prSet presAssocID="{B6C9EBA7-5B1A-4E74-97EC-DF0CE4964BD3}" presName="iconSpace" presStyleCnt="0"/>
      <dgm:spPr/>
    </dgm:pt>
    <dgm:pt modelId="{303B2A92-2985-4142-B874-4ECCBECE4E46}" type="pres">
      <dgm:prSet presAssocID="{B6C9EBA7-5B1A-4E74-97EC-DF0CE4964BD3}" presName="parTx" presStyleLbl="revTx" presStyleIdx="2" presStyleCnt="6">
        <dgm:presLayoutVars>
          <dgm:chMax val="0"/>
          <dgm:chPref val="0"/>
        </dgm:presLayoutVars>
      </dgm:prSet>
      <dgm:spPr/>
    </dgm:pt>
    <dgm:pt modelId="{1B6BB664-E185-4589-B6D4-B5000DCAC6B9}" type="pres">
      <dgm:prSet presAssocID="{B6C9EBA7-5B1A-4E74-97EC-DF0CE4964BD3}" presName="txSpace" presStyleCnt="0"/>
      <dgm:spPr/>
    </dgm:pt>
    <dgm:pt modelId="{05109984-FDBF-4943-9462-6530C7446BF3}" type="pres">
      <dgm:prSet presAssocID="{B6C9EBA7-5B1A-4E74-97EC-DF0CE4964BD3}" presName="desTx" presStyleLbl="revTx" presStyleIdx="3" presStyleCnt="6">
        <dgm:presLayoutVars/>
      </dgm:prSet>
      <dgm:spPr/>
    </dgm:pt>
    <dgm:pt modelId="{5F9F162A-B977-4494-9359-2AA72589903E}" type="pres">
      <dgm:prSet presAssocID="{A6941773-AA6B-4EE5-AD26-10345274A575}" presName="sibTrans" presStyleCnt="0"/>
      <dgm:spPr/>
    </dgm:pt>
    <dgm:pt modelId="{51DCD623-24FE-4F7B-A447-9A15B6631FB3}" type="pres">
      <dgm:prSet presAssocID="{B75A4DFF-B955-40FB-B6B2-872251B7948F}" presName="compNode" presStyleCnt="0"/>
      <dgm:spPr/>
    </dgm:pt>
    <dgm:pt modelId="{BE084199-63D7-40BC-A14E-3E870357E4FB}" type="pres">
      <dgm:prSet presAssocID="{B75A4DFF-B955-40FB-B6B2-872251B794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6A9815B0-EDAE-443B-8413-7608E2AFC4DF}" type="pres">
      <dgm:prSet presAssocID="{B75A4DFF-B955-40FB-B6B2-872251B7948F}" presName="iconSpace" presStyleCnt="0"/>
      <dgm:spPr/>
    </dgm:pt>
    <dgm:pt modelId="{41AD1D43-C876-4860-BE41-635086CA5D5C}" type="pres">
      <dgm:prSet presAssocID="{B75A4DFF-B955-40FB-B6B2-872251B7948F}" presName="parTx" presStyleLbl="revTx" presStyleIdx="4" presStyleCnt="6">
        <dgm:presLayoutVars>
          <dgm:chMax val="0"/>
          <dgm:chPref val="0"/>
        </dgm:presLayoutVars>
      </dgm:prSet>
      <dgm:spPr/>
    </dgm:pt>
    <dgm:pt modelId="{C65347CD-2756-4F00-8DB8-1696B10F6446}" type="pres">
      <dgm:prSet presAssocID="{B75A4DFF-B955-40FB-B6B2-872251B7948F}" presName="txSpace" presStyleCnt="0"/>
      <dgm:spPr/>
    </dgm:pt>
    <dgm:pt modelId="{17054EC9-17DE-4BB7-BD55-68C4F0663C8C}" type="pres">
      <dgm:prSet presAssocID="{B75A4DFF-B955-40FB-B6B2-872251B7948F}" presName="desTx" presStyleLbl="revTx" presStyleIdx="5" presStyleCnt="6">
        <dgm:presLayoutVars/>
      </dgm:prSet>
      <dgm:spPr/>
    </dgm:pt>
  </dgm:ptLst>
  <dgm:cxnLst>
    <dgm:cxn modelId="{6FE10A0C-6C2C-4583-A4CD-97AF0DEDC42C}" srcId="{B6C9EBA7-5B1A-4E74-97EC-DF0CE4964BD3}" destId="{CAEE371F-D340-4E97-80B3-A8D0ACF331BA}" srcOrd="0" destOrd="0" parTransId="{A961F406-D137-4AA5-9D03-CC2E1E9E547C}" sibTransId="{C59150D4-A812-43EB-BDD6-D5B16334293F}"/>
    <dgm:cxn modelId="{C7292E13-72FD-430E-9567-9818F7FFA619}" srcId="{4B56BA15-8C78-40F1-B1A9-3574F05AE6D1}" destId="{3CA1B679-4A32-46FD-AF91-F2854B8AA2A3}" srcOrd="0" destOrd="0" parTransId="{DE34D758-8D8C-47D7-8A53-7C8FBDF386F6}" sibTransId="{80FA3146-D255-4551-A8E1-C2C160A4236A}"/>
    <dgm:cxn modelId="{2E763817-406F-4BAD-A130-0A9AD3FB70E8}" type="presOf" srcId="{4B56BA15-8C78-40F1-B1A9-3574F05AE6D1}" destId="{71C67BD3-A852-47E9-B2AE-3A6A32EB232D}" srcOrd="0" destOrd="0" presId="urn:microsoft.com/office/officeart/2018/5/layout/CenteredIconLabelDescriptionList"/>
    <dgm:cxn modelId="{6B2A6622-F4C1-4D03-9D8A-8BCA81DE62FF}" srcId="{742D345A-8F19-4558-99B9-972EB2F4C1A0}" destId="{B6C9EBA7-5B1A-4E74-97EC-DF0CE4964BD3}" srcOrd="1" destOrd="0" parTransId="{65FB8EEB-75E8-4217-A62E-D96B1D48C0A1}" sibTransId="{A6941773-AA6B-4EE5-AD26-10345274A575}"/>
    <dgm:cxn modelId="{BD76613A-5839-48BC-9E8F-A0F6E2E3AAF7}" type="presOf" srcId="{B6C9EBA7-5B1A-4E74-97EC-DF0CE4964BD3}" destId="{303B2A92-2985-4142-B874-4ECCBECE4E46}" srcOrd="0" destOrd="0" presId="urn:microsoft.com/office/officeart/2018/5/layout/CenteredIconLabelDescriptionList"/>
    <dgm:cxn modelId="{93F1E16F-4BEA-4D14-8D93-2DAC3329D9C8}" type="presOf" srcId="{3CA1B679-4A32-46FD-AF91-F2854B8AA2A3}" destId="{49F488C8-DFFA-455D-B63C-591391332964}" srcOrd="0" destOrd="0" presId="urn:microsoft.com/office/officeart/2018/5/layout/CenteredIconLabelDescriptionList"/>
    <dgm:cxn modelId="{29A68A74-B25E-4282-A416-4391A37A869C}" srcId="{B75A4DFF-B955-40FB-B6B2-872251B7948F}" destId="{93CAE32B-0078-4CD0-97A8-6F88B1A086A7}" srcOrd="0" destOrd="0" parTransId="{EAE926EA-144B-4AB5-AE87-6226B2D08097}" sibTransId="{C7C817DB-9352-4EE4-961A-54CA4C328641}"/>
    <dgm:cxn modelId="{52ECFD79-8554-4FBB-989C-42B754072964}" type="presOf" srcId="{93CAE32B-0078-4CD0-97A8-6F88B1A086A7}" destId="{17054EC9-17DE-4BB7-BD55-68C4F0663C8C}" srcOrd="0" destOrd="0" presId="urn:microsoft.com/office/officeart/2018/5/layout/CenteredIconLabelDescriptionList"/>
    <dgm:cxn modelId="{50CA7D88-219C-4AFA-90D5-33E0762A2009}" type="presOf" srcId="{742D345A-8F19-4558-99B9-972EB2F4C1A0}" destId="{65C4EDC4-97A3-4B8B-B6C9-E0EFB1B0EBCA}" srcOrd="0" destOrd="0" presId="urn:microsoft.com/office/officeart/2018/5/layout/CenteredIconLabelDescriptionList"/>
    <dgm:cxn modelId="{FD11F8DE-D1DD-4AC6-8A70-4510CD62CAF0}" srcId="{742D345A-8F19-4558-99B9-972EB2F4C1A0}" destId="{B75A4DFF-B955-40FB-B6B2-872251B7948F}" srcOrd="2" destOrd="0" parTransId="{7E2666CD-2C71-4692-83D6-60639630792A}" sibTransId="{0244ADAF-BED3-4BBE-8B77-F5E09CAAFB6E}"/>
    <dgm:cxn modelId="{0947D1E5-FD06-4A0D-8AFA-9370C7049141}" type="presOf" srcId="{CAEE371F-D340-4E97-80B3-A8D0ACF331BA}" destId="{05109984-FDBF-4943-9462-6530C7446BF3}" srcOrd="0" destOrd="0" presId="urn:microsoft.com/office/officeart/2018/5/layout/CenteredIconLabelDescriptionList"/>
    <dgm:cxn modelId="{2290F1EF-6AE3-4B14-A4B1-DE5CEA4E7C98}" srcId="{742D345A-8F19-4558-99B9-972EB2F4C1A0}" destId="{4B56BA15-8C78-40F1-B1A9-3574F05AE6D1}" srcOrd="0" destOrd="0" parTransId="{5B8DDB62-CA19-400F-8D58-2AE5911647C3}" sibTransId="{69ADC5D1-DE7A-4D14-B064-2AD590AF4C6B}"/>
    <dgm:cxn modelId="{6DB7F1F3-0740-443C-9B6F-454FA8B058D5}" type="presOf" srcId="{B75A4DFF-B955-40FB-B6B2-872251B7948F}" destId="{41AD1D43-C876-4860-BE41-635086CA5D5C}" srcOrd="0" destOrd="0" presId="urn:microsoft.com/office/officeart/2018/5/layout/CenteredIconLabelDescriptionList"/>
    <dgm:cxn modelId="{072E0887-FE7F-45C6-8213-E3B982606F8A}" type="presParOf" srcId="{65C4EDC4-97A3-4B8B-B6C9-E0EFB1B0EBCA}" destId="{FDB4010C-2C24-45D9-88C4-B350E5AADBE4}" srcOrd="0" destOrd="0" presId="urn:microsoft.com/office/officeart/2018/5/layout/CenteredIconLabelDescriptionList"/>
    <dgm:cxn modelId="{07CB2F78-F7B5-45A9-9E2A-DB23111EF36F}" type="presParOf" srcId="{FDB4010C-2C24-45D9-88C4-B350E5AADBE4}" destId="{66117FFD-BB3F-4664-8DCC-58FE7681F407}" srcOrd="0" destOrd="0" presId="urn:microsoft.com/office/officeart/2018/5/layout/CenteredIconLabelDescriptionList"/>
    <dgm:cxn modelId="{200149CE-112E-43A9-98E8-D3A936AF91BB}" type="presParOf" srcId="{FDB4010C-2C24-45D9-88C4-B350E5AADBE4}" destId="{FDA1A3AC-D3AC-419C-B577-1BA5D36E010B}" srcOrd="1" destOrd="0" presId="urn:microsoft.com/office/officeart/2018/5/layout/CenteredIconLabelDescriptionList"/>
    <dgm:cxn modelId="{D34B3BD9-8983-4181-953E-108839C5F106}" type="presParOf" srcId="{FDB4010C-2C24-45D9-88C4-B350E5AADBE4}" destId="{71C67BD3-A852-47E9-B2AE-3A6A32EB232D}" srcOrd="2" destOrd="0" presId="urn:microsoft.com/office/officeart/2018/5/layout/CenteredIconLabelDescriptionList"/>
    <dgm:cxn modelId="{614F183F-8B46-48FC-9345-D91CE16F2254}" type="presParOf" srcId="{FDB4010C-2C24-45D9-88C4-B350E5AADBE4}" destId="{BBAF58ED-5270-489B-8576-AD36E703DF68}" srcOrd="3" destOrd="0" presId="urn:microsoft.com/office/officeart/2018/5/layout/CenteredIconLabelDescriptionList"/>
    <dgm:cxn modelId="{FA21ED8D-92B0-4123-9FAC-FACBB9DBF20F}" type="presParOf" srcId="{FDB4010C-2C24-45D9-88C4-B350E5AADBE4}" destId="{49F488C8-DFFA-455D-B63C-591391332964}" srcOrd="4" destOrd="0" presId="urn:microsoft.com/office/officeart/2018/5/layout/CenteredIconLabelDescriptionList"/>
    <dgm:cxn modelId="{D1946194-EB7A-4311-B2CB-C1E670162E28}" type="presParOf" srcId="{65C4EDC4-97A3-4B8B-B6C9-E0EFB1B0EBCA}" destId="{0FC3E6B9-E8FB-4F62-8BD8-596A58B34BD7}" srcOrd="1" destOrd="0" presId="urn:microsoft.com/office/officeart/2018/5/layout/CenteredIconLabelDescriptionList"/>
    <dgm:cxn modelId="{5AA9C813-0E39-4B1C-9792-7E5B83ECCDDD}" type="presParOf" srcId="{65C4EDC4-97A3-4B8B-B6C9-E0EFB1B0EBCA}" destId="{5F2A85A1-1756-4BA8-915C-D4FD69D4F74F}" srcOrd="2" destOrd="0" presId="urn:microsoft.com/office/officeart/2018/5/layout/CenteredIconLabelDescriptionList"/>
    <dgm:cxn modelId="{0304F563-88FC-4D0F-972A-BB66A37379BA}" type="presParOf" srcId="{5F2A85A1-1756-4BA8-915C-D4FD69D4F74F}" destId="{EEF57C97-ACC3-41AE-BA14-07CBBA8E94D4}" srcOrd="0" destOrd="0" presId="urn:microsoft.com/office/officeart/2018/5/layout/CenteredIconLabelDescriptionList"/>
    <dgm:cxn modelId="{52085A3E-C5CD-44BE-9796-5398BF82F280}" type="presParOf" srcId="{5F2A85A1-1756-4BA8-915C-D4FD69D4F74F}" destId="{2F66949B-C912-4B6D-BE6A-3D17CE6E6196}" srcOrd="1" destOrd="0" presId="urn:microsoft.com/office/officeart/2018/5/layout/CenteredIconLabelDescriptionList"/>
    <dgm:cxn modelId="{6A9044C4-FB46-407B-B4BD-188EDEAB8834}" type="presParOf" srcId="{5F2A85A1-1756-4BA8-915C-D4FD69D4F74F}" destId="{303B2A92-2985-4142-B874-4ECCBECE4E46}" srcOrd="2" destOrd="0" presId="urn:microsoft.com/office/officeart/2018/5/layout/CenteredIconLabelDescriptionList"/>
    <dgm:cxn modelId="{47A24CC6-E73E-4DF5-9AC2-177DC8E6FC77}" type="presParOf" srcId="{5F2A85A1-1756-4BA8-915C-D4FD69D4F74F}" destId="{1B6BB664-E185-4589-B6D4-B5000DCAC6B9}" srcOrd="3" destOrd="0" presId="urn:microsoft.com/office/officeart/2018/5/layout/CenteredIconLabelDescriptionList"/>
    <dgm:cxn modelId="{913D9983-3294-4A6B-90B3-B683DF810EFF}" type="presParOf" srcId="{5F2A85A1-1756-4BA8-915C-D4FD69D4F74F}" destId="{05109984-FDBF-4943-9462-6530C7446BF3}" srcOrd="4" destOrd="0" presId="urn:microsoft.com/office/officeart/2018/5/layout/CenteredIconLabelDescriptionList"/>
    <dgm:cxn modelId="{6293EC6A-0D80-43DB-8123-4FE6601A969A}" type="presParOf" srcId="{65C4EDC4-97A3-4B8B-B6C9-E0EFB1B0EBCA}" destId="{5F9F162A-B977-4494-9359-2AA72589903E}" srcOrd="3" destOrd="0" presId="urn:microsoft.com/office/officeart/2018/5/layout/CenteredIconLabelDescriptionList"/>
    <dgm:cxn modelId="{B4486BBD-A8D8-40D7-9FB6-330100C52973}" type="presParOf" srcId="{65C4EDC4-97A3-4B8B-B6C9-E0EFB1B0EBCA}" destId="{51DCD623-24FE-4F7B-A447-9A15B6631FB3}" srcOrd="4" destOrd="0" presId="urn:microsoft.com/office/officeart/2018/5/layout/CenteredIconLabelDescriptionList"/>
    <dgm:cxn modelId="{EB94D7DF-0289-4DE0-A6BC-6778431E600F}" type="presParOf" srcId="{51DCD623-24FE-4F7B-A447-9A15B6631FB3}" destId="{BE084199-63D7-40BC-A14E-3E870357E4FB}" srcOrd="0" destOrd="0" presId="urn:microsoft.com/office/officeart/2018/5/layout/CenteredIconLabelDescriptionList"/>
    <dgm:cxn modelId="{78DDDFF4-0490-4445-9107-9843C2108B6D}" type="presParOf" srcId="{51DCD623-24FE-4F7B-A447-9A15B6631FB3}" destId="{6A9815B0-EDAE-443B-8413-7608E2AFC4DF}" srcOrd="1" destOrd="0" presId="urn:microsoft.com/office/officeart/2018/5/layout/CenteredIconLabelDescriptionList"/>
    <dgm:cxn modelId="{029A0B7F-0C0A-4B2C-8C8B-B5E51A3E36F7}" type="presParOf" srcId="{51DCD623-24FE-4F7B-A447-9A15B6631FB3}" destId="{41AD1D43-C876-4860-BE41-635086CA5D5C}" srcOrd="2" destOrd="0" presId="urn:microsoft.com/office/officeart/2018/5/layout/CenteredIconLabelDescriptionList"/>
    <dgm:cxn modelId="{5E11A16F-9356-4277-8B5B-AE069CBAC52B}" type="presParOf" srcId="{51DCD623-24FE-4F7B-A447-9A15B6631FB3}" destId="{C65347CD-2756-4F00-8DB8-1696B10F6446}" srcOrd="3" destOrd="0" presId="urn:microsoft.com/office/officeart/2018/5/layout/CenteredIconLabelDescriptionList"/>
    <dgm:cxn modelId="{E8EDC1D1-8798-46F7-891F-9271398155AC}" type="presParOf" srcId="{51DCD623-24FE-4F7B-A447-9A15B6631FB3}" destId="{17054EC9-17DE-4BB7-BD55-68C4F0663C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1D42B7-49E1-4C5E-B30C-28685B05B2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CF2472-5581-41A0-A0FD-931FD0F1DB0D}">
      <dgm:prSet/>
      <dgm:spPr/>
      <dgm:t>
        <a:bodyPr/>
        <a:lstStyle/>
        <a:p>
          <a:r>
            <a:rPr lang="en-US"/>
            <a:t>Xcode IDE for Swift</a:t>
          </a:r>
        </a:p>
      </dgm:t>
    </dgm:pt>
    <dgm:pt modelId="{9B22E2C1-B1B2-4ED9-BBAE-39ABEF410963}" type="parTrans" cxnId="{0146AF74-B11F-4FC9-A461-2DDDC4F54A0C}">
      <dgm:prSet/>
      <dgm:spPr/>
      <dgm:t>
        <a:bodyPr/>
        <a:lstStyle/>
        <a:p>
          <a:endParaRPr lang="en-US"/>
        </a:p>
      </dgm:t>
    </dgm:pt>
    <dgm:pt modelId="{2F61C9E6-97F0-4853-ACAC-C8B540F719D1}" type="sibTrans" cxnId="{0146AF74-B11F-4FC9-A461-2DDDC4F54A0C}">
      <dgm:prSet/>
      <dgm:spPr/>
      <dgm:t>
        <a:bodyPr/>
        <a:lstStyle/>
        <a:p>
          <a:endParaRPr lang="en-US"/>
        </a:p>
      </dgm:t>
    </dgm:pt>
    <dgm:pt modelId="{7C5EADFA-7E30-44B7-89A8-D868EDC4C8DC}">
      <dgm:prSet/>
      <dgm:spPr/>
      <dgm:t>
        <a:bodyPr/>
        <a:lstStyle/>
        <a:p>
          <a:r>
            <a:rPr lang="en-US"/>
            <a:t>Firebase Authentication</a:t>
          </a:r>
        </a:p>
      </dgm:t>
    </dgm:pt>
    <dgm:pt modelId="{F785ED92-EB22-4A7A-88BE-82AF9E8330C6}" type="parTrans" cxnId="{B02837D6-882E-4F53-A910-184A23FD61F0}">
      <dgm:prSet/>
      <dgm:spPr/>
      <dgm:t>
        <a:bodyPr/>
        <a:lstStyle/>
        <a:p>
          <a:endParaRPr lang="en-US"/>
        </a:p>
      </dgm:t>
    </dgm:pt>
    <dgm:pt modelId="{28B7D01E-4187-4D7A-B40E-E55A7FE3B2BF}" type="sibTrans" cxnId="{B02837D6-882E-4F53-A910-184A23FD61F0}">
      <dgm:prSet/>
      <dgm:spPr/>
      <dgm:t>
        <a:bodyPr/>
        <a:lstStyle/>
        <a:p>
          <a:endParaRPr lang="en-US"/>
        </a:p>
      </dgm:t>
    </dgm:pt>
    <dgm:pt modelId="{A7729F12-C418-4FDB-8F1B-C6E93A226E8C}">
      <dgm:prSet/>
      <dgm:spPr/>
      <dgm:t>
        <a:bodyPr/>
        <a:lstStyle/>
        <a:p>
          <a:r>
            <a:rPr lang="en-US"/>
            <a:t>Realtime Firebase database</a:t>
          </a:r>
        </a:p>
      </dgm:t>
    </dgm:pt>
    <dgm:pt modelId="{BDD44A35-2C25-4E34-A92A-0AB5D975F94D}" type="parTrans" cxnId="{B1880C0A-FA6C-47FC-8652-2C2683735B32}">
      <dgm:prSet/>
      <dgm:spPr/>
      <dgm:t>
        <a:bodyPr/>
        <a:lstStyle/>
        <a:p>
          <a:endParaRPr lang="en-US"/>
        </a:p>
      </dgm:t>
    </dgm:pt>
    <dgm:pt modelId="{6ED825B5-D840-4DC3-8EBF-730A9B075885}" type="sibTrans" cxnId="{B1880C0A-FA6C-47FC-8652-2C2683735B32}">
      <dgm:prSet/>
      <dgm:spPr/>
      <dgm:t>
        <a:bodyPr/>
        <a:lstStyle/>
        <a:p>
          <a:endParaRPr lang="en-US"/>
        </a:p>
      </dgm:t>
    </dgm:pt>
    <dgm:pt modelId="{AF843533-F0AA-4CB4-BF02-F6FCAEE7B9BA}" type="pres">
      <dgm:prSet presAssocID="{ED1D42B7-49E1-4C5E-B30C-28685B05B213}" presName="root" presStyleCnt="0">
        <dgm:presLayoutVars>
          <dgm:dir/>
          <dgm:resizeHandles val="exact"/>
        </dgm:presLayoutVars>
      </dgm:prSet>
      <dgm:spPr/>
    </dgm:pt>
    <dgm:pt modelId="{40F91F09-51A4-4C23-B24C-A5F3E84793AF}" type="pres">
      <dgm:prSet presAssocID="{55CF2472-5581-41A0-A0FD-931FD0F1DB0D}" presName="compNode" presStyleCnt="0"/>
      <dgm:spPr/>
    </dgm:pt>
    <dgm:pt modelId="{D79C1783-22A4-4DB9-A42F-EB67A210712B}" type="pres">
      <dgm:prSet presAssocID="{55CF2472-5581-41A0-A0FD-931FD0F1DB0D}" presName="bgRect" presStyleLbl="bgShp" presStyleIdx="0" presStyleCnt="3"/>
      <dgm:spPr/>
    </dgm:pt>
    <dgm:pt modelId="{2F5C942F-DE35-4447-AB9F-48161AC71A97}" type="pres">
      <dgm:prSet presAssocID="{55CF2472-5581-41A0-A0FD-931FD0F1DB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6535DE4-3111-4808-A082-7069459871D4}" type="pres">
      <dgm:prSet presAssocID="{55CF2472-5581-41A0-A0FD-931FD0F1DB0D}" presName="spaceRect" presStyleCnt="0"/>
      <dgm:spPr/>
    </dgm:pt>
    <dgm:pt modelId="{C10ABB68-B897-4E43-9D90-D86EBFD132DE}" type="pres">
      <dgm:prSet presAssocID="{55CF2472-5581-41A0-A0FD-931FD0F1DB0D}" presName="parTx" presStyleLbl="revTx" presStyleIdx="0" presStyleCnt="3">
        <dgm:presLayoutVars>
          <dgm:chMax val="0"/>
          <dgm:chPref val="0"/>
        </dgm:presLayoutVars>
      </dgm:prSet>
      <dgm:spPr/>
    </dgm:pt>
    <dgm:pt modelId="{F0050CED-F5C1-4B0F-8082-72CAE44AAADD}" type="pres">
      <dgm:prSet presAssocID="{2F61C9E6-97F0-4853-ACAC-C8B540F719D1}" presName="sibTrans" presStyleCnt="0"/>
      <dgm:spPr/>
    </dgm:pt>
    <dgm:pt modelId="{86AC04D3-7BBD-4789-983A-3ABC6204563A}" type="pres">
      <dgm:prSet presAssocID="{7C5EADFA-7E30-44B7-89A8-D868EDC4C8DC}" presName="compNode" presStyleCnt="0"/>
      <dgm:spPr/>
    </dgm:pt>
    <dgm:pt modelId="{30D5E0E1-5936-4CAD-8239-5479C69D003F}" type="pres">
      <dgm:prSet presAssocID="{7C5EADFA-7E30-44B7-89A8-D868EDC4C8DC}" presName="bgRect" presStyleLbl="bgShp" presStyleIdx="1" presStyleCnt="3"/>
      <dgm:spPr/>
    </dgm:pt>
    <dgm:pt modelId="{A00C6218-189D-4774-BD16-777A52C9DF78}" type="pres">
      <dgm:prSet presAssocID="{7C5EADFA-7E30-44B7-89A8-D868EDC4C8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BE8A408-6CBD-4CCC-AF8A-E509B84AF24F}" type="pres">
      <dgm:prSet presAssocID="{7C5EADFA-7E30-44B7-89A8-D868EDC4C8DC}" presName="spaceRect" presStyleCnt="0"/>
      <dgm:spPr/>
    </dgm:pt>
    <dgm:pt modelId="{C77803F2-7975-4EA6-9205-50429B989294}" type="pres">
      <dgm:prSet presAssocID="{7C5EADFA-7E30-44B7-89A8-D868EDC4C8DC}" presName="parTx" presStyleLbl="revTx" presStyleIdx="1" presStyleCnt="3">
        <dgm:presLayoutVars>
          <dgm:chMax val="0"/>
          <dgm:chPref val="0"/>
        </dgm:presLayoutVars>
      </dgm:prSet>
      <dgm:spPr/>
    </dgm:pt>
    <dgm:pt modelId="{FDFE9960-0141-4098-9577-AF1EA25F3BD2}" type="pres">
      <dgm:prSet presAssocID="{28B7D01E-4187-4D7A-B40E-E55A7FE3B2BF}" presName="sibTrans" presStyleCnt="0"/>
      <dgm:spPr/>
    </dgm:pt>
    <dgm:pt modelId="{74B9B2E9-2D4B-4B35-B515-7FAFC5E541FF}" type="pres">
      <dgm:prSet presAssocID="{A7729F12-C418-4FDB-8F1B-C6E93A226E8C}" presName="compNode" presStyleCnt="0"/>
      <dgm:spPr/>
    </dgm:pt>
    <dgm:pt modelId="{B7FBD63B-7947-4004-A21F-3229464720AB}" type="pres">
      <dgm:prSet presAssocID="{A7729F12-C418-4FDB-8F1B-C6E93A226E8C}" presName="bgRect" presStyleLbl="bgShp" presStyleIdx="2" presStyleCnt="3"/>
      <dgm:spPr/>
    </dgm:pt>
    <dgm:pt modelId="{50EBE2E8-9871-4C4A-A839-F6838310AB6F}" type="pres">
      <dgm:prSet presAssocID="{A7729F12-C418-4FDB-8F1B-C6E93A226E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F0D088-BCAC-4EB6-9E17-6D5E541AF202}" type="pres">
      <dgm:prSet presAssocID="{A7729F12-C418-4FDB-8F1B-C6E93A226E8C}" presName="spaceRect" presStyleCnt="0"/>
      <dgm:spPr/>
    </dgm:pt>
    <dgm:pt modelId="{6249DE9C-CD2E-42CB-A4EF-4426BD4A9A28}" type="pres">
      <dgm:prSet presAssocID="{A7729F12-C418-4FDB-8F1B-C6E93A226E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880C0A-FA6C-47FC-8652-2C2683735B32}" srcId="{ED1D42B7-49E1-4C5E-B30C-28685B05B213}" destId="{A7729F12-C418-4FDB-8F1B-C6E93A226E8C}" srcOrd="2" destOrd="0" parTransId="{BDD44A35-2C25-4E34-A92A-0AB5D975F94D}" sibTransId="{6ED825B5-D840-4DC3-8EBF-730A9B075885}"/>
    <dgm:cxn modelId="{AA77A22A-71D9-4BC1-BCE4-13EABD4B4276}" type="presOf" srcId="{55CF2472-5581-41A0-A0FD-931FD0F1DB0D}" destId="{C10ABB68-B897-4E43-9D90-D86EBFD132DE}" srcOrd="0" destOrd="0" presId="urn:microsoft.com/office/officeart/2018/2/layout/IconVerticalSolidList"/>
    <dgm:cxn modelId="{445BAD53-5B39-4377-8240-82F579CF7060}" type="presOf" srcId="{A7729F12-C418-4FDB-8F1B-C6E93A226E8C}" destId="{6249DE9C-CD2E-42CB-A4EF-4426BD4A9A28}" srcOrd="0" destOrd="0" presId="urn:microsoft.com/office/officeart/2018/2/layout/IconVerticalSolidList"/>
    <dgm:cxn modelId="{0146AF74-B11F-4FC9-A461-2DDDC4F54A0C}" srcId="{ED1D42B7-49E1-4C5E-B30C-28685B05B213}" destId="{55CF2472-5581-41A0-A0FD-931FD0F1DB0D}" srcOrd="0" destOrd="0" parTransId="{9B22E2C1-B1B2-4ED9-BBAE-39ABEF410963}" sibTransId="{2F61C9E6-97F0-4853-ACAC-C8B540F719D1}"/>
    <dgm:cxn modelId="{8F9174AF-370A-4FBD-98A0-798CFB1220E2}" type="presOf" srcId="{ED1D42B7-49E1-4C5E-B30C-28685B05B213}" destId="{AF843533-F0AA-4CB4-BF02-F6FCAEE7B9BA}" srcOrd="0" destOrd="0" presId="urn:microsoft.com/office/officeart/2018/2/layout/IconVerticalSolidList"/>
    <dgm:cxn modelId="{B02837D6-882E-4F53-A910-184A23FD61F0}" srcId="{ED1D42B7-49E1-4C5E-B30C-28685B05B213}" destId="{7C5EADFA-7E30-44B7-89A8-D868EDC4C8DC}" srcOrd="1" destOrd="0" parTransId="{F785ED92-EB22-4A7A-88BE-82AF9E8330C6}" sibTransId="{28B7D01E-4187-4D7A-B40E-E55A7FE3B2BF}"/>
    <dgm:cxn modelId="{E58B22F7-5298-4CFB-B7CB-18017F110427}" type="presOf" srcId="{7C5EADFA-7E30-44B7-89A8-D868EDC4C8DC}" destId="{C77803F2-7975-4EA6-9205-50429B989294}" srcOrd="0" destOrd="0" presId="urn:microsoft.com/office/officeart/2018/2/layout/IconVerticalSolidList"/>
    <dgm:cxn modelId="{D0272520-6E8A-416D-B307-C6EE9DFB0B79}" type="presParOf" srcId="{AF843533-F0AA-4CB4-BF02-F6FCAEE7B9BA}" destId="{40F91F09-51A4-4C23-B24C-A5F3E84793AF}" srcOrd="0" destOrd="0" presId="urn:microsoft.com/office/officeart/2018/2/layout/IconVerticalSolidList"/>
    <dgm:cxn modelId="{BBE84D66-35E7-40B2-96BE-98D08C087693}" type="presParOf" srcId="{40F91F09-51A4-4C23-B24C-A5F3E84793AF}" destId="{D79C1783-22A4-4DB9-A42F-EB67A210712B}" srcOrd="0" destOrd="0" presId="urn:microsoft.com/office/officeart/2018/2/layout/IconVerticalSolidList"/>
    <dgm:cxn modelId="{AAB2B181-E046-42D9-AB2B-70B8CF9D37ED}" type="presParOf" srcId="{40F91F09-51A4-4C23-B24C-A5F3E84793AF}" destId="{2F5C942F-DE35-4447-AB9F-48161AC71A97}" srcOrd="1" destOrd="0" presId="urn:microsoft.com/office/officeart/2018/2/layout/IconVerticalSolidList"/>
    <dgm:cxn modelId="{C68FD67C-73DD-4066-86AB-90D44CB699C8}" type="presParOf" srcId="{40F91F09-51A4-4C23-B24C-A5F3E84793AF}" destId="{B6535DE4-3111-4808-A082-7069459871D4}" srcOrd="2" destOrd="0" presId="urn:microsoft.com/office/officeart/2018/2/layout/IconVerticalSolidList"/>
    <dgm:cxn modelId="{2DA84824-8E5C-496F-A64C-81BAA25D4545}" type="presParOf" srcId="{40F91F09-51A4-4C23-B24C-A5F3E84793AF}" destId="{C10ABB68-B897-4E43-9D90-D86EBFD132DE}" srcOrd="3" destOrd="0" presId="urn:microsoft.com/office/officeart/2018/2/layout/IconVerticalSolidList"/>
    <dgm:cxn modelId="{865F5310-3100-4D0D-8369-CBBC8B026194}" type="presParOf" srcId="{AF843533-F0AA-4CB4-BF02-F6FCAEE7B9BA}" destId="{F0050CED-F5C1-4B0F-8082-72CAE44AAADD}" srcOrd="1" destOrd="0" presId="urn:microsoft.com/office/officeart/2018/2/layout/IconVerticalSolidList"/>
    <dgm:cxn modelId="{6608A52C-79BA-49FF-AEB6-3E2515E2C5A0}" type="presParOf" srcId="{AF843533-F0AA-4CB4-BF02-F6FCAEE7B9BA}" destId="{86AC04D3-7BBD-4789-983A-3ABC6204563A}" srcOrd="2" destOrd="0" presId="urn:microsoft.com/office/officeart/2018/2/layout/IconVerticalSolidList"/>
    <dgm:cxn modelId="{1985B653-E3A9-40AC-9C1B-6FB678FB828F}" type="presParOf" srcId="{86AC04D3-7BBD-4789-983A-3ABC6204563A}" destId="{30D5E0E1-5936-4CAD-8239-5479C69D003F}" srcOrd="0" destOrd="0" presId="urn:microsoft.com/office/officeart/2018/2/layout/IconVerticalSolidList"/>
    <dgm:cxn modelId="{4E13CBD3-CC8C-433B-B84A-088A1E910E4E}" type="presParOf" srcId="{86AC04D3-7BBD-4789-983A-3ABC6204563A}" destId="{A00C6218-189D-4774-BD16-777A52C9DF78}" srcOrd="1" destOrd="0" presId="urn:microsoft.com/office/officeart/2018/2/layout/IconVerticalSolidList"/>
    <dgm:cxn modelId="{CE1B6CB5-27DB-4112-A32E-99B8CCF2E006}" type="presParOf" srcId="{86AC04D3-7BBD-4789-983A-3ABC6204563A}" destId="{0BE8A408-6CBD-4CCC-AF8A-E509B84AF24F}" srcOrd="2" destOrd="0" presId="urn:microsoft.com/office/officeart/2018/2/layout/IconVerticalSolidList"/>
    <dgm:cxn modelId="{66DCF586-48F0-4F66-8CD9-787755EAF9DB}" type="presParOf" srcId="{86AC04D3-7BBD-4789-983A-3ABC6204563A}" destId="{C77803F2-7975-4EA6-9205-50429B989294}" srcOrd="3" destOrd="0" presId="urn:microsoft.com/office/officeart/2018/2/layout/IconVerticalSolidList"/>
    <dgm:cxn modelId="{555F6EE9-8528-4BAB-A5CB-B1D153CF6806}" type="presParOf" srcId="{AF843533-F0AA-4CB4-BF02-F6FCAEE7B9BA}" destId="{FDFE9960-0141-4098-9577-AF1EA25F3BD2}" srcOrd="3" destOrd="0" presId="urn:microsoft.com/office/officeart/2018/2/layout/IconVerticalSolidList"/>
    <dgm:cxn modelId="{8E39E9FC-C759-4D38-B7EC-52E9C7197B72}" type="presParOf" srcId="{AF843533-F0AA-4CB4-BF02-F6FCAEE7B9BA}" destId="{74B9B2E9-2D4B-4B35-B515-7FAFC5E541FF}" srcOrd="4" destOrd="0" presId="urn:microsoft.com/office/officeart/2018/2/layout/IconVerticalSolidList"/>
    <dgm:cxn modelId="{9A078A33-A2F4-460F-AF84-B8C3B2804CF4}" type="presParOf" srcId="{74B9B2E9-2D4B-4B35-B515-7FAFC5E541FF}" destId="{B7FBD63B-7947-4004-A21F-3229464720AB}" srcOrd="0" destOrd="0" presId="urn:microsoft.com/office/officeart/2018/2/layout/IconVerticalSolidList"/>
    <dgm:cxn modelId="{18E3E1A6-3582-4F43-A6AD-90C3A7B663EF}" type="presParOf" srcId="{74B9B2E9-2D4B-4B35-B515-7FAFC5E541FF}" destId="{50EBE2E8-9871-4C4A-A839-F6838310AB6F}" srcOrd="1" destOrd="0" presId="urn:microsoft.com/office/officeart/2018/2/layout/IconVerticalSolidList"/>
    <dgm:cxn modelId="{2FAD57E6-8D6B-4B75-9673-39126A6F8E2B}" type="presParOf" srcId="{74B9B2E9-2D4B-4B35-B515-7FAFC5E541FF}" destId="{E2F0D088-BCAC-4EB6-9E17-6D5E541AF202}" srcOrd="2" destOrd="0" presId="urn:microsoft.com/office/officeart/2018/2/layout/IconVerticalSolidList"/>
    <dgm:cxn modelId="{DA1F9873-7E38-4ABF-8B10-E39E4EABB19A}" type="presParOf" srcId="{74B9B2E9-2D4B-4B35-B515-7FAFC5E541FF}" destId="{6249DE9C-CD2E-42CB-A4EF-4426BD4A9A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BE02C-AC7E-4FC0-9FA2-45E7E8F3DC53}">
      <dsp:nvSpPr>
        <dsp:cNvPr id="0" name=""/>
        <dsp:cNvSpPr/>
      </dsp:nvSpPr>
      <dsp:spPr>
        <a:xfrm>
          <a:off x="1920875" y="327"/>
          <a:ext cx="7683500" cy="18070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81" tIns="458997" rIns="149081" bIns="4589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Users have the ability to update their profiles, including adding or changing their personal information, addresses, and profile pictures.</a:t>
          </a:r>
          <a:endParaRPr lang="en-US" sz="1700" kern="1200"/>
        </a:p>
      </dsp:txBody>
      <dsp:txXfrm>
        <a:off x="1920875" y="327"/>
        <a:ext cx="7683500" cy="1807074"/>
      </dsp:txXfrm>
    </dsp:sp>
    <dsp:sp modelId="{F89778B5-D1DD-4796-A00C-F880F387919B}">
      <dsp:nvSpPr>
        <dsp:cNvPr id="0" name=""/>
        <dsp:cNvSpPr/>
      </dsp:nvSpPr>
      <dsp:spPr>
        <a:xfrm>
          <a:off x="0" y="327"/>
          <a:ext cx="1920875" cy="18070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6" tIns="178499" rIns="101646" bIns="17849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Users can update their profile.</a:t>
          </a:r>
        </a:p>
      </dsp:txBody>
      <dsp:txXfrm>
        <a:off x="0" y="327"/>
        <a:ext cx="1920875" cy="1807074"/>
      </dsp:txXfrm>
    </dsp:sp>
    <dsp:sp modelId="{AA2CBDC0-7086-49F2-842F-D7DC1203A751}">
      <dsp:nvSpPr>
        <dsp:cNvPr id="0" name=""/>
        <dsp:cNvSpPr/>
      </dsp:nvSpPr>
      <dsp:spPr>
        <a:xfrm>
          <a:off x="1920875" y="1915825"/>
          <a:ext cx="7683500" cy="18070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081" tIns="458997" rIns="149081" bIns="4589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The app presents furniture products in a visually appealing card format, making it easy for users to browse and compare different items.</a:t>
          </a:r>
          <a:endParaRPr lang="en-US" sz="1700" kern="1200"/>
        </a:p>
      </dsp:txBody>
      <dsp:txXfrm>
        <a:off x="1920875" y="1915825"/>
        <a:ext cx="7683500" cy="1807074"/>
      </dsp:txXfrm>
    </dsp:sp>
    <dsp:sp modelId="{0CB7D2F3-00A7-44E1-9563-DB1F83F721A7}">
      <dsp:nvSpPr>
        <dsp:cNvPr id="0" name=""/>
        <dsp:cNvSpPr/>
      </dsp:nvSpPr>
      <dsp:spPr>
        <a:xfrm>
          <a:off x="0" y="1915825"/>
          <a:ext cx="1920875" cy="18070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46" tIns="178499" rIns="101646" bIns="17849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Products and their description are showed in cards.</a:t>
          </a:r>
        </a:p>
      </dsp:txBody>
      <dsp:txXfrm>
        <a:off x="0" y="1915825"/>
        <a:ext cx="1920875" cy="1807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8160B-1BD1-4B95-9893-C9BB115A0987}">
      <dsp:nvSpPr>
        <dsp:cNvPr id="0" name=""/>
        <dsp:cNvSpPr/>
      </dsp:nvSpPr>
      <dsp:spPr>
        <a:xfrm>
          <a:off x="1508187" y="10486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2F501-252A-4D01-9C40-B92974BEE5EA}">
      <dsp:nvSpPr>
        <dsp:cNvPr id="0" name=""/>
        <dsp:cNvSpPr/>
      </dsp:nvSpPr>
      <dsp:spPr>
        <a:xfrm>
          <a:off x="104187" y="175079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Furnitures are divided into categories.</a:t>
          </a:r>
        </a:p>
      </dsp:txBody>
      <dsp:txXfrm>
        <a:off x="104187" y="1750799"/>
        <a:ext cx="4320000" cy="648000"/>
      </dsp:txXfrm>
    </dsp:sp>
    <dsp:sp modelId="{8FCDFAEB-B6FC-45A5-AF1E-CE9E02633CEB}">
      <dsp:nvSpPr>
        <dsp:cNvPr id="0" name=""/>
        <dsp:cNvSpPr/>
      </dsp:nvSpPr>
      <dsp:spPr>
        <a:xfrm>
          <a:off x="104187" y="2461094"/>
          <a:ext cx="4320000" cy="7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Furniture products are categorized into various categories (e.g., chairs, tables, sofas) to help users find items of interest quickly.</a:t>
          </a:r>
          <a:endParaRPr lang="en-US" sz="1800" kern="1200"/>
        </a:p>
      </dsp:txBody>
      <dsp:txXfrm>
        <a:off x="104187" y="2461094"/>
        <a:ext cx="4320000" cy="758534"/>
      </dsp:txXfrm>
    </dsp:sp>
    <dsp:sp modelId="{68AB6609-38BA-4FE5-AADD-31188D34DDEC}">
      <dsp:nvSpPr>
        <dsp:cNvPr id="0" name=""/>
        <dsp:cNvSpPr/>
      </dsp:nvSpPr>
      <dsp:spPr>
        <a:xfrm>
          <a:off x="6584187" y="10486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2CD7F-AABC-4285-B4EF-D07A2CC6BA3E}">
      <dsp:nvSpPr>
        <dsp:cNvPr id="0" name=""/>
        <dsp:cNvSpPr/>
      </dsp:nvSpPr>
      <dsp:spPr>
        <a:xfrm>
          <a:off x="5180187" y="175079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Users can search for specific furniture. </a:t>
          </a:r>
        </a:p>
      </dsp:txBody>
      <dsp:txXfrm>
        <a:off x="5180187" y="1750799"/>
        <a:ext cx="4320000" cy="648000"/>
      </dsp:txXfrm>
    </dsp:sp>
    <dsp:sp modelId="{308DF8F4-7FB8-46E1-BBF8-52BEEB179878}">
      <dsp:nvSpPr>
        <dsp:cNvPr id="0" name=""/>
        <dsp:cNvSpPr/>
      </dsp:nvSpPr>
      <dsp:spPr>
        <a:xfrm>
          <a:off x="5180187" y="2461094"/>
          <a:ext cx="4320000" cy="75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Users can search for specific furniture items using keywords or filters, enhancing their shopping efficiency.</a:t>
          </a:r>
          <a:endParaRPr lang="en-US" sz="1800" kern="1200"/>
        </a:p>
      </dsp:txBody>
      <dsp:txXfrm>
        <a:off x="5180187" y="2461094"/>
        <a:ext cx="4320000" cy="758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17FFD-BB3F-4664-8DCC-58FE7681F407}">
      <dsp:nvSpPr>
        <dsp:cNvPr id="0" name=""/>
        <dsp:cNvSpPr/>
      </dsp:nvSpPr>
      <dsp:spPr>
        <a:xfrm>
          <a:off x="934520" y="59642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67BD3-A852-47E9-B2AE-3A6A32EB232D}">
      <dsp:nvSpPr>
        <dsp:cNvPr id="0" name=""/>
        <dsp:cNvSpPr/>
      </dsp:nvSpPr>
      <dsp:spPr>
        <a:xfrm>
          <a:off x="3547" y="1696097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Add to favourites for checking out later.</a:t>
          </a:r>
        </a:p>
      </dsp:txBody>
      <dsp:txXfrm>
        <a:off x="3547" y="1696097"/>
        <a:ext cx="2864531" cy="429679"/>
      </dsp:txXfrm>
    </dsp:sp>
    <dsp:sp modelId="{49F488C8-DFFA-455D-B63C-591391332964}">
      <dsp:nvSpPr>
        <dsp:cNvPr id="0" name=""/>
        <dsp:cNvSpPr/>
      </dsp:nvSpPr>
      <dsp:spPr>
        <a:xfrm>
          <a:off x="3547" y="2170932"/>
          <a:ext cx="2864531" cy="68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Users can mark their favorite products, creating a personalized wishlist for future reference.</a:t>
          </a:r>
          <a:endParaRPr lang="en-US" sz="1100" kern="1200"/>
        </a:p>
      </dsp:txBody>
      <dsp:txXfrm>
        <a:off x="3547" y="2170932"/>
        <a:ext cx="2864531" cy="683252"/>
      </dsp:txXfrm>
    </dsp:sp>
    <dsp:sp modelId="{EEF57C97-ACC3-41AE-BA14-07CBBA8E94D4}">
      <dsp:nvSpPr>
        <dsp:cNvPr id="0" name=""/>
        <dsp:cNvSpPr/>
      </dsp:nvSpPr>
      <dsp:spPr>
        <a:xfrm>
          <a:off x="4300344" y="59642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2A92-2985-4142-B874-4ECCBECE4E46}">
      <dsp:nvSpPr>
        <dsp:cNvPr id="0" name=""/>
        <dsp:cNvSpPr/>
      </dsp:nvSpPr>
      <dsp:spPr>
        <a:xfrm>
          <a:off x="3369371" y="1696097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Products can be added to cart for checkout.</a:t>
          </a:r>
        </a:p>
      </dsp:txBody>
      <dsp:txXfrm>
        <a:off x="3369371" y="1696097"/>
        <a:ext cx="2864531" cy="429679"/>
      </dsp:txXfrm>
    </dsp:sp>
    <dsp:sp modelId="{05109984-FDBF-4943-9462-6530C7446BF3}">
      <dsp:nvSpPr>
        <dsp:cNvPr id="0" name=""/>
        <dsp:cNvSpPr/>
      </dsp:nvSpPr>
      <dsp:spPr>
        <a:xfrm>
          <a:off x="3369371" y="2170932"/>
          <a:ext cx="2864531" cy="68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Users can add products to their shopping cart for easy checkout. The cart allows users to review and edit their selections before making a purchase.</a:t>
          </a:r>
          <a:endParaRPr lang="en-US" sz="1100" kern="1200"/>
        </a:p>
      </dsp:txBody>
      <dsp:txXfrm>
        <a:off x="3369371" y="2170932"/>
        <a:ext cx="2864531" cy="683252"/>
      </dsp:txXfrm>
    </dsp:sp>
    <dsp:sp modelId="{BE084199-63D7-40BC-A14E-3E870357E4FB}">
      <dsp:nvSpPr>
        <dsp:cNvPr id="0" name=""/>
        <dsp:cNvSpPr/>
      </dsp:nvSpPr>
      <dsp:spPr>
        <a:xfrm>
          <a:off x="7666168" y="59642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1D43-C876-4860-BE41-635086CA5D5C}">
      <dsp:nvSpPr>
        <dsp:cNvPr id="0" name=""/>
        <dsp:cNvSpPr/>
      </dsp:nvSpPr>
      <dsp:spPr>
        <a:xfrm>
          <a:off x="6735196" y="1696097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Order Confirmation Page.</a:t>
          </a:r>
        </a:p>
      </dsp:txBody>
      <dsp:txXfrm>
        <a:off x="6735196" y="1696097"/>
        <a:ext cx="2864531" cy="429679"/>
      </dsp:txXfrm>
    </dsp:sp>
    <dsp:sp modelId="{17054EC9-17DE-4BB7-BD55-68C4F0663C8C}">
      <dsp:nvSpPr>
        <dsp:cNvPr id="0" name=""/>
        <dsp:cNvSpPr/>
      </dsp:nvSpPr>
      <dsp:spPr>
        <a:xfrm>
          <a:off x="6735196" y="2170932"/>
          <a:ext cx="2864531" cy="683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After completing the checkout process, users receive an order confirmation page that summarizes their purchase and provides order details.</a:t>
          </a:r>
          <a:endParaRPr lang="en-US" sz="1100" kern="1200"/>
        </a:p>
      </dsp:txBody>
      <dsp:txXfrm>
        <a:off x="6735196" y="2170932"/>
        <a:ext cx="2864531" cy="683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C1783-22A4-4DB9-A42F-EB67A210712B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C942F-DE35-4447-AB9F-48161AC71A97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ABB68-B897-4E43-9D90-D86EBFD132D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Xcode IDE for Swift</a:t>
          </a:r>
        </a:p>
      </dsp:txBody>
      <dsp:txXfrm>
        <a:off x="1529865" y="566"/>
        <a:ext cx="4383571" cy="1324558"/>
      </dsp:txXfrm>
    </dsp:sp>
    <dsp:sp modelId="{30D5E0E1-5936-4CAD-8239-5479C69D003F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C6218-189D-4774-BD16-777A52C9DF78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803F2-7975-4EA6-9205-50429B989294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Firebase Authentication</a:t>
          </a:r>
        </a:p>
      </dsp:txBody>
      <dsp:txXfrm>
        <a:off x="1529865" y="1656264"/>
        <a:ext cx="4383571" cy="1324558"/>
      </dsp:txXfrm>
    </dsp:sp>
    <dsp:sp modelId="{B7FBD63B-7947-4004-A21F-3229464720AB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BE2E8-9871-4C4A-A839-F6838310AB6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9DE9C-CD2E-42CB-A4EF-4426BD4A9A28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Realtime Firebase database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86B93D-0879-4BC3-B616-90E50448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0E885D-F4D2-48FD-95D9-DA0751F3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5BD9D0-C911-17F4-B8D3-06BA670ED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5992" y="2307409"/>
            <a:ext cx="3157577" cy="3747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Mobile Computing Laboratory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EC1CB8-4497-451C-9F6C-6BC9B6505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A599AF7C-8D7E-4D1B-AB28-587084B3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C3CDA-B2EC-953F-6C09-FC9E8590CE0C}"/>
              </a:ext>
            </a:extLst>
          </p:cNvPr>
          <p:cNvSpPr txBox="1"/>
          <p:nvPr/>
        </p:nvSpPr>
        <p:spPr>
          <a:xfrm>
            <a:off x="2796523" y="128695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CSE 3218</a:t>
            </a:r>
            <a:endParaRPr lang="en-US" sz="3600" dirty="0">
              <a:latin typeface="Rockwell" panose="020606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911DF-25DE-8D54-B4EC-DABF9B73E7BF}"/>
              </a:ext>
            </a:extLst>
          </p:cNvPr>
          <p:cNvSpPr txBox="1"/>
          <p:nvPr/>
        </p:nvSpPr>
        <p:spPr>
          <a:xfrm>
            <a:off x="1136347" y="2049492"/>
            <a:ext cx="5887189" cy="520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US" sz="2784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Project Title : </a:t>
            </a:r>
            <a:r>
              <a:rPr lang="en-US" sz="2784" b="1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Furniture Shop App </a:t>
            </a:r>
            <a:endParaRPr lang="en-US" sz="3200" b="1">
              <a:latin typeface="Rockwell" panose="020606030202050204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D3086-7600-5C7A-B928-E6C27E66AA52}"/>
              </a:ext>
            </a:extLst>
          </p:cNvPr>
          <p:cNvSpPr txBox="1"/>
          <p:nvPr/>
        </p:nvSpPr>
        <p:spPr>
          <a:xfrm>
            <a:off x="1419668" y="3863291"/>
            <a:ext cx="5354227" cy="333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sz="1566" b="1" kern="120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  <a:sym typeface="+mn-ea"/>
              </a:rPr>
              <a:t>Presented By:</a:t>
            </a:r>
            <a:endParaRPr lang="en-US" sz="1800">
              <a:latin typeface="Rockwell" panose="020606030202050204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5C7DD-4795-DD31-CCA4-7374D921A4A8}"/>
              </a:ext>
            </a:extLst>
          </p:cNvPr>
          <p:cNvSpPr txBox="1"/>
          <p:nvPr/>
        </p:nvSpPr>
        <p:spPr>
          <a:xfrm>
            <a:off x="1419668" y="4269264"/>
            <a:ext cx="53542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9776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Farhana Proma (1907041)</a:t>
            </a:r>
          </a:p>
          <a:p>
            <a:pPr algn="ctr" defTabSz="39776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Fahim Abrar Wasi (1907044)</a:t>
            </a:r>
          </a:p>
          <a:p>
            <a:pPr algn="ctr" defTabSz="39776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Proloy </a:t>
            </a:r>
            <a:r>
              <a:rPr lang="en-US" kern="1200" dirty="0" err="1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Karmakar</a:t>
            </a: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 (1907051)</a:t>
            </a:r>
          </a:p>
          <a:p>
            <a:pPr algn="ctr" defTabSz="397764"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Sakib</a:t>
            </a: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 Hasan </a:t>
            </a:r>
            <a:r>
              <a:rPr lang="en-US" kern="1200" dirty="0" err="1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Topu</a:t>
            </a: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 (1907052)</a:t>
            </a:r>
          </a:p>
          <a:p>
            <a:pPr algn="ctr" defTabSz="39776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Md </a:t>
            </a:r>
            <a:r>
              <a:rPr lang="en-US" kern="1200" dirty="0" err="1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Naieem</a:t>
            </a:r>
            <a:r>
              <a:rPr lang="en-US" kern="1200" dirty="0">
                <a:solidFill>
                  <a:schemeClr val="tx1"/>
                </a:solidFill>
                <a:latin typeface="Rockwell" panose="02060603020205020403" pitchFamily="18" charset="0"/>
                <a:ea typeface="+mn-ea"/>
                <a:cs typeface="+mn-cs"/>
              </a:rPr>
              <a:t> Islam (1907055)</a:t>
            </a:r>
            <a:endParaRPr 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DC9BE-35A9-0C07-0400-1824CF69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Thank You!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F31BB-BF75-A438-0F77-786432A8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Rockwell" panose="02060603020205020403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35D1-29D4-7196-5B43-14767674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sz="2500" dirty="0">
                <a:latin typeface="Inter"/>
                <a:ea typeface="Inter"/>
                <a:cs typeface="Inter"/>
                <a:sym typeface="Inter"/>
              </a:rPr>
              <a:t> Getting familiar with swift for IOS development.</a:t>
            </a:r>
          </a:p>
          <a:p>
            <a:r>
              <a:rPr lang="en-US" sz="2500" dirty="0">
                <a:latin typeface="Inter"/>
                <a:ea typeface="Inter"/>
                <a:cs typeface="Inter"/>
                <a:sym typeface="Inter"/>
              </a:rPr>
              <a:t>To learn about Xcode storyboards and </a:t>
            </a:r>
            <a:r>
              <a:rPr lang="en" sz="2500" dirty="0">
                <a:latin typeface="Inter"/>
                <a:ea typeface="Inter"/>
                <a:cs typeface="Inter"/>
                <a:sym typeface="Inter"/>
              </a:rPr>
              <a:t>interface builder.</a:t>
            </a:r>
          </a:p>
          <a:p>
            <a:r>
              <a:rPr lang="en" sz="2500" dirty="0">
                <a:latin typeface="Inter"/>
                <a:ea typeface="Inter"/>
                <a:cs typeface="Inter"/>
                <a:sym typeface="Inter"/>
              </a:rPr>
              <a:t>To provide Enhanced user experience.</a:t>
            </a:r>
          </a:p>
          <a:p>
            <a:r>
              <a:rPr lang="en" sz="2500" dirty="0">
                <a:latin typeface="Inter"/>
                <a:ea typeface="Inter"/>
                <a:cs typeface="Inter"/>
                <a:sym typeface="Inter"/>
              </a:rPr>
              <a:t>To use API and jason parsing as per need.</a:t>
            </a:r>
            <a:endParaRPr lang="en-US" sz="2500" dirty="0">
              <a:latin typeface="Inter"/>
              <a:ea typeface="Inter"/>
              <a:cs typeface="Inter"/>
              <a:sym typeface="Inter"/>
            </a:endParaRPr>
          </a:p>
          <a:p>
            <a:r>
              <a:rPr lang="en-US" sz="2500" dirty="0">
                <a:latin typeface="Inter"/>
                <a:ea typeface="Inter"/>
                <a:cs typeface="Inter"/>
                <a:sym typeface="Inter"/>
              </a:rPr>
              <a:t>To implement Database Connection and store various data dynamically in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F178E2-AACB-4EFE-A67A-5327512E4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F31E2E-F25D-43B0-9B21-1DE46FC6D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4301" y="1847088"/>
            <a:ext cx="3542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E41BEC9-8041-4635-CA26-6531AD53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821" y="804519"/>
            <a:ext cx="3543993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82A56-24D8-489E-AC37-6EA78E07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8A45F-2EF4-00F2-0482-5518A05B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7" y="481109"/>
            <a:ext cx="2548895" cy="5149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057D96-F363-2C77-B286-A39BFF6C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614" y="480046"/>
            <a:ext cx="2510794" cy="5150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E4EC6-626A-7E42-31E3-A8A04A655177}"/>
              </a:ext>
            </a:extLst>
          </p:cNvPr>
          <p:cNvSpPr txBox="1"/>
          <p:nvPr/>
        </p:nvSpPr>
        <p:spPr>
          <a:xfrm>
            <a:off x="7202821" y="2015732"/>
            <a:ext cx="354399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/>
              <a:t>Our Furniture Shop App for iOS aims to bring the world of furniture shopping to the fingertips of iOS users, offering a seamless and personalized experience.</a:t>
            </a: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1A879E-4440-4322-879E-91929B141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B8CEF1-AE40-447A-B7A4-2024DDCDF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952DB-07FF-2A21-762B-DA83B74A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A739-9DFB-A5A1-E6E9-CDE7C383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sz="2200" dirty="0"/>
              <a:t>Splash Screen to welcome the user.</a:t>
            </a:r>
          </a:p>
          <a:p>
            <a:pPr lvl="1"/>
            <a:r>
              <a:rPr lang="en-US" sz="2200" dirty="0"/>
              <a:t>A visually appealing welcome screen that greets users when they launch the app, setting a positive tone for their shopping experience.</a:t>
            </a:r>
          </a:p>
          <a:p>
            <a:r>
              <a:rPr lang="en-US" sz="2200" dirty="0"/>
              <a:t>Users can </a:t>
            </a:r>
            <a:r>
              <a:rPr lang="en-US" sz="2200" dirty="0" err="1"/>
              <a:t>SignUp</a:t>
            </a:r>
            <a:r>
              <a:rPr lang="en-US" sz="2200" dirty="0"/>
              <a:t> and Login to their accounts.</a:t>
            </a:r>
          </a:p>
          <a:p>
            <a:pPr lvl="1"/>
            <a:r>
              <a:rPr lang="en-US" sz="2200" dirty="0"/>
              <a:t>Users can create new accounts (</a:t>
            </a:r>
            <a:r>
              <a:rPr lang="en-US" sz="2200" dirty="0" err="1"/>
              <a:t>SignUp</a:t>
            </a:r>
            <a:r>
              <a:rPr lang="en-US" sz="2200" dirty="0"/>
              <a:t>) or log in to existing ones. This feature ensures a personalized experience and allows users to track their orders and saved items.</a:t>
            </a:r>
          </a:p>
        </p:txBody>
      </p:sp>
    </p:spTree>
    <p:extLst>
      <p:ext uri="{BB962C8B-B14F-4D97-AF65-F5344CB8AC3E}">
        <p14:creationId xmlns:p14="http://schemas.microsoft.com/office/powerpoint/2010/main" val="42497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D7A3-F2B9-5DEF-BBF6-4B016634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Key Features(Continued..)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FD47B22-1BC6-B831-6FE6-DAA60DA95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55528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39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D7A3-F2B9-5DEF-BBF6-4B016634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Key Features(Continued..)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E30CFE-7F9F-294E-BCC4-B9F48C13B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306331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4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9448-465B-8404-9316-1CDB2A11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Features(Continued..)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77C2DB-5B6B-B19D-B927-C574540B26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8" y="1853754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042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22459-7EA5-C0E8-ECA1-0B68738E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Workflow</a:t>
            </a:r>
          </a:p>
        </p:txBody>
      </p:sp>
      <p:pic>
        <p:nvPicPr>
          <p:cNvPr id="7" name="Content Placeholder 6" descr="A diagram of a product&#10;&#10;Description automatically generated">
            <a:extLst>
              <a:ext uri="{FF2B5EF4-FFF2-40B4-BE49-F238E27FC236}">
                <a16:creationId xmlns:a16="http://schemas.microsoft.com/office/drawing/2014/main" id="{40EE0487-D398-902B-4E76-075A8B471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077" y="212195"/>
            <a:ext cx="5927296" cy="564575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1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AB4DB-20FB-40F2-4670-81C22E5E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Technologies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7CAEC8-725E-01E5-C937-995428D20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0932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2220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69</TotalTime>
  <Words>423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Inter</vt:lpstr>
      <vt:lpstr>Rockwell</vt:lpstr>
      <vt:lpstr>Gallery</vt:lpstr>
      <vt:lpstr>Mobile Computing Laboratory</vt:lpstr>
      <vt:lpstr>Objectives</vt:lpstr>
      <vt:lpstr>introduction</vt:lpstr>
      <vt:lpstr>Key Features</vt:lpstr>
      <vt:lpstr>Key Features(Continued..)</vt:lpstr>
      <vt:lpstr>Key Features(Continued..)</vt:lpstr>
      <vt:lpstr>Key Features(Continued..)</vt:lpstr>
      <vt:lpstr>Workflow</vt:lpstr>
      <vt:lpstr>Technologies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Laboratory</dc:title>
  <dc:creator>Sakib Hasan Topu</dc:creator>
  <cp:lastModifiedBy>Fahim Wasi</cp:lastModifiedBy>
  <cp:revision>3</cp:revision>
  <dcterms:created xsi:type="dcterms:W3CDTF">2023-09-18T11:46:20Z</dcterms:created>
  <dcterms:modified xsi:type="dcterms:W3CDTF">2023-09-18T20:24:28Z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2023-09-18T20:18:40Z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7692e7ce-303e-43fe-8c76-82f0627f6e06</vt:lpwstr>
  </property>
  <property fmtid="{D5CDD505-2E9C-101B-9397-08002B2CF9AE}" pid="7" name="MSIP_Label_defa4170-0d19-0005-0004-bc88714345d2_ActionId">
    <vt:lpwstr>7b6581dd-d9f0-46e8-8afa-5d3b22a79ae8</vt:lpwstr>
  </property>
  <property fmtid="{D5CDD505-2E9C-101B-9397-08002B2CF9AE}" pid="8" name="MSIP_Label_defa4170-0d19-0005-0004-bc88714345d2_ContentBits">
    <vt:lpwstr>0</vt:lpwstr>
  </property>
</Properties>
</file>