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KPIDashboardforACallCenter/CallCenterKPI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1AB54D8-7D4A-4137-B246-B641A179B53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KPI Dashboard for A Call Center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4E2A66C-738F-4C74-8DBC-5CADB9CDD76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12/31/2024 10:30:05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ll Center KPI Dashboard " id="2" name="slide2">
            <a:extLst>
              <a:ext uri="{FF2B5EF4-FFF2-40B4-BE49-F238E27FC236}">
                <a16:creationId xmlns:a16="http://schemas.microsoft.com/office/drawing/2014/main" id="{89388870-4507-4041-BAB2-C62572C756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96" y="0"/>
            <a:ext cx="115768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2024-12-31T22:30:06Z</dcterms:created>
  <dcterms:modified xsi:type="dcterms:W3CDTF">2024-12-31T22:30:06Z</dcterms:modified>
</cp:coreProperties>
</file>