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8F7421-A39D-441A-B972-65940C31DF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719F6AA-3BAF-49B5-88EA-4978158024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C5BD2F2-3A4B-4F39-82A7-4BF289D4C8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9FF155-C64A-47FC-AEEC-027C31186A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9398F7-AA87-4275-9801-648FF66ACF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B3C18A0-3D78-4BD6-9F94-A5A98E5CEA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174BC96-5A6D-49EB-B33B-2A3DD664AB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1A52F5A-3B2A-42B4-8041-10642AA200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144EC3E-7A81-4FEE-BF64-693E22CE11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B94F50F-FCD1-4F60-AD5F-F4832F23DB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2B97E6A-28E5-4C72-A431-81A25DA20E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82EF51-9F15-4D46-8F35-31467470F2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3</a:t>
            </a:fld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D42EC01-3A46-4029-A0F9-2C1B00AC4AE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A864AA-C32A-41AA-843C-9DFB59A2588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F19EA2-D8C4-4834-B336-2F63FFC87D5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4E6622-B693-4C62-9531-71E4243BA28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ck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ed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it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as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titl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yl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17DC0E-01F3-4EBC-A7BC-1595632C690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AE32CA0-E606-4A45-869E-1828ECBEE41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B365D8-29FE-42DF-8752-721DEBD7660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578BE9-DEB5-493C-85D0-99017C90CE6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9CF41C-BCA4-4149-AA83-0C822611CDA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14B8A4B-9AFA-4D1A-AB4B-B49E275099F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3"/>
          <p:cNvSpPr/>
          <p:nvPr/>
        </p:nvSpPr>
        <p:spPr>
          <a:xfrm>
            <a:off x="2661120" y="406440"/>
            <a:ext cx="6870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Identify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root components of website below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67" name="Picture 4" descr=""/>
          <p:cNvPicPr/>
          <p:nvPr/>
        </p:nvPicPr>
        <p:blipFill>
          <a:blip r:embed="rId1"/>
          <a:stretch/>
        </p:blipFill>
        <p:spPr>
          <a:xfrm>
            <a:off x="1138320" y="1530720"/>
            <a:ext cx="10128240" cy="445032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" descr=""/>
          <p:cNvPicPr/>
          <p:nvPr/>
        </p:nvPicPr>
        <p:blipFill>
          <a:blip r:embed="rId1"/>
          <a:stretch/>
        </p:blipFill>
        <p:spPr>
          <a:xfrm>
            <a:off x="0" y="1364400"/>
            <a:ext cx="8763840" cy="3240360"/>
          </a:xfrm>
          <a:prstGeom prst="rect">
            <a:avLst/>
          </a:prstGeom>
          <a:ln w="0">
            <a:noFill/>
          </a:ln>
        </p:spPr>
      </p:pic>
      <p:sp>
        <p:nvSpPr>
          <p:cNvPr id="69" name="Rectangle 2"/>
          <p:cNvSpPr/>
          <p:nvPr/>
        </p:nvSpPr>
        <p:spPr>
          <a:xfrm>
            <a:off x="0" y="1378440"/>
            <a:ext cx="8735760" cy="2930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0" name="Rectangle 3"/>
          <p:cNvSpPr/>
          <p:nvPr/>
        </p:nvSpPr>
        <p:spPr>
          <a:xfrm>
            <a:off x="0" y="1688040"/>
            <a:ext cx="8735760" cy="2930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1" name="Rectangle 4"/>
          <p:cNvSpPr/>
          <p:nvPr/>
        </p:nvSpPr>
        <p:spPr>
          <a:xfrm>
            <a:off x="0" y="1983600"/>
            <a:ext cx="8735760" cy="28411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2" name="Rectangle 5"/>
          <p:cNvSpPr/>
          <p:nvPr/>
        </p:nvSpPr>
        <p:spPr>
          <a:xfrm>
            <a:off x="9160920" y="1197360"/>
            <a:ext cx="2784960" cy="3627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content</a:t>
            </a:r>
            <a:endParaRPr b="0" lang="en-US" sz="18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73" name="Rectangle 6"/>
          <p:cNvSpPr/>
          <p:nvPr/>
        </p:nvSpPr>
        <p:spPr>
          <a:xfrm>
            <a:off x="9160920" y="1197360"/>
            <a:ext cx="2784960" cy="490320"/>
          </a:xfrm>
          <a:prstGeom prst="rect">
            <a:avLst/>
          </a:prstGeom>
          <a:solidFill>
            <a:schemeClr val="accent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nav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74" name="Rectangle 7"/>
          <p:cNvSpPr/>
          <p:nvPr/>
        </p:nvSpPr>
        <p:spPr>
          <a:xfrm>
            <a:off x="9160920" y="1670400"/>
            <a:ext cx="2784960" cy="369000"/>
          </a:xfrm>
          <a:prstGeom prst="rect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header</a:t>
            </a:r>
            <a:endParaRPr b="0" lang="en-US" sz="1800" spc="-1" strike="noStrike">
              <a:solidFill>
                <a:srgbClr val="ffffff"/>
              </a:solidFill>
              <a:latin typeface="DejaVu Sans"/>
            </a:endParaRPr>
          </a:p>
        </p:txBody>
      </p:sp>
      <p:cxnSp>
        <p:nvCxnSpPr>
          <p:cNvPr id="75" name="Straight Arrow Connector 9"/>
          <p:cNvCxnSpPr/>
          <p:nvPr/>
        </p:nvCxnSpPr>
        <p:spPr>
          <a:xfrm>
            <a:off x="8949960" y="1071000"/>
            <a:ext cx="360" cy="599400"/>
          </a:xfrm>
          <a:prstGeom prst="straightConnector1">
            <a:avLst/>
          </a:prstGeom>
          <a:ln>
            <a:solidFill>
              <a:srgbClr val="4472c4"/>
            </a:solidFill>
            <a:headEnd len="med" type="triangle" w="med"/>
            <a:tailEnd len="med" type="triangle" w="med"/>
          </a:ln>
        </p:spPr>
      </p:cxnSp>
      <p:cxnSp>
        <p:nvCxnSpPr>
          <p:cNvPr id="76" name="Straight Arrow Connector 10"/>
          <p:cNvCxnSpPr/>
          <p:nvPr/>
        </p:nvCxnSpPr>
        <p:spPr>
          <a:xfrm>
            <a:off x="8938080" y="1688040"/>
            <a:ext cx="12240" cy="293400"/>
          </a:xfrm>
          <a:prstGeom prst="straightConnector1">
            <a:avLst/>
          </a:prstGeom>
          <a:ln>
            <a:solidFill>
              <a:srgbClr val="4472c4"/>
            </a:solidFill>
            <a:headEnd len="med" type="triangle" w="med"/>
            <a:tailEnd len="med" type="triangle" w="med"/>
          </a:ln>
        </p:spPr>
      </p:cxnSp>
      <p:cxnSp>
        <p:nvCxnSpPr>
          <p:cNvPr id="77" name="Straight Arrow Connector 11"/>
          <p:cNvCxnSpPr/>
          <p:nvPr/>
        </p:nvCxnSpPr>
        <p:spPr>
          <a:xfrm>
            <a:off x="8949960" y="2039400"/>
            <a:ext cx="360" cy="2786040"/>
          </a:xfrm>
          <a:prstGeom prst="straightConnector1">
            <a:avLst/>
          </a:prstGeom>
          <a:ln>
            <a:solidFill>
              <a:srgbClr val="4472c4"/>
            </a:solidFill>
            <a:headEnd len="med" type="triangle" w="med"/>
            <a:tailEnd len="med" type="triangle" w="med"/>
          </a:ln>
        </p:spPr>
      </p:cxnSp>
      <p:sp>
        <p:nvSpPr>
          <p:cNvPr id="78" name="TextBox 14"/>
          <p:cNvSpPr/>
          <p:nvPr/>
        </p:nvSpPr>
        <p:spPr>
          <a:xfrm>
            <a:off x="9165600" y="1701000"/>
            <a:ext cx="94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Flex: 0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79" name="TextBox 15"/>
          <p:cNvSpPr/>
          <p:nvPr/>
        </p:nvSpPr>
        <p:spPr>
          <a:xfrm>
            <a:off x="9165600" y="1197360"/>
            <a:ext cx="94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Flex: 0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80" name="TextBox 16"/>
          <p:cNvSpPr/>
          <p:nvPr/>
        </p:nvSpPr>
        <p:spPr>
          <a:xfrm>
            <a:off x="9165600" y="3166560"/>
            <a:ext cx="94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Flex: 1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81" name="TextBox 17"/>
          <p:cNvSpPr/>
          <p:nvPr/>
        </p:nvSpPr>
        <p:spPr>
          <a:xfrm>
            <a:off x="83520" y="304200"/>
            <a:ext cx="11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Root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div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82" name="TextBox 18"/>
          <p:cNvSpPr/>
          <p:nvPr/>
        </p:nvSpPr>
        <p:spPr>
          <a:xfrm>
            <a:off x="340560" y="664200"/>
            <a:ext cx="1956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Height: 100vh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 txBox="1"/>
          <p:nvPr/>
        </p:nvSpPr>
        <p:spPr>
          <a:xfrm>
            <a:off x="685800" y="685800"/>
            <a:ext cx="9372600" cy="457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Left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header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Middle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Nav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Right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Nav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Sidebar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Content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Contain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er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input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box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Sub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containe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rs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LibreOffice/24.2.6.2$Linux_X86_64 LibreOffice_project/420$Build-2</Application>
  <AppVersion>15.0000</AppVersion>
  <Words>24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2024-08-04T11:27:57Z</dcterms:created>
  <dc:creator>Ronan Ogor</dc:creator>
  <dc:description/>
  <dc:language>en-US</dc:language>
  <cp:lastModifiedBy/>
  <dcterms:modified xsi:type="dcterms:W3CDTF">2024-10-31T14:57:42Z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