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0" r:id="rId2"/>
    <p:sldId id="269" r:id="rId3"/>
    <p:sldId id="271" r:id="rId4"/>
    <p:sldId id="264" r:id="rId5"/>
    <p:sldId id="272" r:id="rId6"/>
    <p:sldId id="258" r:id="rId7"/>
    <p:sldId id="259" r:id="rId8"/>
    <p:sldId id="261" r:id="rId9"/>
    <p:sldId id="262" r:id="rId10"/>
    <p:sldId id="256" r:id="rId11"/>
    <p:sldId id="257" r:id="rId12"/>
    <p:sldId id="267" r:id="rId13"/>
    <p:sldId id="268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921E-A185-4BAF-9E2F-2FB4E2085E3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5003" y="0"/>
            <a:ext cx="4146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Packet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8383" y="3193960"/>
            <a:ext cx="458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Name:</a:t>
            </a:r>
            <a:r>
              <a:rPr lang="en-US" sz="3200" dirty="0" smtClean="0"/>
              <a:t> </a:t>
            </a:r>
            <a:r>
              <a:rPr lang="en-US" sz="3200" dirty="0" err="1" smtClean="0"/>
              <a:t>Proma</a:t>
            </a:r>
            <a:r>
              <a:rPr lang="en-US" sz="3200" dirty="0" smtClean="0"/>
              <a:t> Chowdhury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727323" y="1284190"/>
            <a:ext cx="4146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Analyzer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8383" y="5215414"/>
            <a:ext cx="4683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Supervisor:</a:t>
            </a:r>
            <a:r>
              <a:rPr lang="en-US" sz="3200" dirty="0" smtClean="0"/>
              <a:t>  Dr. BM </a:t>
            </a:r>
            <a:r>
              <a:rPr lang="en-US" sz="3200" dirty="0" err="1" smtClean="0"/>
              <a:t>Mainul</a:t>
            </a:r>
            <a:r>
              <a:rPr lang="en-US" sz="3200" dirty="0" smtClean="0"/>
              <a:t> 		   Hossain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508381" y="4204687"/>
            <a:ext cx="458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Roll:</a:t>
            </a:r>
            <a:r>
              <a:rPr lang="en-US" sz="3200" dirty="0" smtClean="0"/>
              <a:t> BSSE 1132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3307" y="3847337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3983307" y="3494799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983307" y="4010782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>
            <a:off x="9766808" y="2126881"/>
            <a:ext cx="1934818" cy="67586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 Received!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7341616" y="3494797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341616" y="3847337"/>
            <a:ext cx="1079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978951" y="3494798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978951" y="4010781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 rot="10800000">
            <a:off x="3983307" y="3847333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978951" y="3860153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71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9154 -2.22222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8946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22222E-6 L -0.27552 -2.22222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1.11111E-6 L -0.27539 0.0238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-2.22222E-6 L 0.29154 -2.22222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-2.22222E-6 L 0.28946 -2.22222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6" grpId="0" animBg="1"/>
      <p:bldP spid="16" grpId="1" animBg="1"/>
      <p:bldP spid="16" grpId="2" animBg="1"/>
      <p:bldP spid="23" grpId="0" animBg="1"/>
      <p:bldP spid="23" grpId="1" animBg="1"/>
      <p:bldP spid="24" grpId="0" animBg="1"/>
      <p:bldP spid="24" grpId="1" animBg="1"/>
      <p:bldP spid="2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758688" y="3265906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6067" y="2879540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3758688" y="4044067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58688" y="4822229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06067" y="3623790"/>
            <a:ext cx="1177412" cy="40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SYN+ACK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20805" y="4401951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31" name="Rectangle 30"/>
          <p:cNvSpPr/>
          <p:nvPr/>
        </p:nvSpPr>
        <p:spPr>
          <a:xfrm>
            <a:off x="3842493" y="5939504"/>
            <a:ext cx="4417904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</a:t>
            </a:r>
            <a:endParaRPr lang="en-US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298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871158" y="3809789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871158" y="3457251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71158" y="3973234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29467" y="3457249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29467" y="3809789"/>
            <a:ext cx="1079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866802" y="3457250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RST: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66802" y="3973233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10800000">
            <a:off x="3871158" y="3809785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66802" y="3822605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2290754" y="1740628"/>
            <a:ext cx="2118156" cy="719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Nevermind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9285433" y="2027438"/>
            <a:ext cx="1934818" cy="67586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 Received!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9154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8945 1.85185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1.85185E-6 L -0.27552 1.85185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44444E-6 L -0.27539 0.0238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85185E-6 L 0.29154 1.8518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85185E-6 L 0.28945 1.85185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9" grpId="0" animBg="1"/>
      <p:bldP spid="39" grpId="1" animBg="1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758688" y="3265906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6067" y="2879540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3758688" y="4044067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58688" y="4822229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06067" y="3623790"/>
            <a:ext cx="1177412" cy="40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SYN+ACK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20805" y="4401951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2" name="Rectangle 1"/>
          <p:cNvSpPr/>
          <p:nvPr/>
        </p:nvSpPr>
        <p:spPr>
          <a:xfrm>
            <a:off x="3758687" y="5936974"/>
            <a:ext cx="4417904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 Open</a:t>
            </a:r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</a:t>
            </a:r>
            <a:endParaRPr lang="en-US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745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810858" y="-1180736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33" y="386100"/>
            <a:ext cx="300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Further Plans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3671" y="1472705"/>
            <a:ext cx="1002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Detecting SYN Flood Attack</a:t>
            </a:r>
            <a:endParaRPr lang="en-US" sz="4000" dirty="0"/>
          </a:p>
        </p:txBody>
      </p:sp>
      <p:sp>
        <p:nvSpPr>
          <p:cNvPr id="9" name="Right Arrow 8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671" y="3915750"/>
            <a:ext cx="559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Check if a host is alive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274055" y="4040112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74635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8" y="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74557 0.0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9" y="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98" y="358230"/>
            <a:ext cx="4850384" cy="50949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5" y="1805116"/>
            <a:ext cx="2226806" cy="222680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20230" y="2054268"/>
            <a:ext cx="393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78477" y="2519157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78476" y="3009097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78475" y="3500024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877" y="1724693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0877" y="2223906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0877" y="2685571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40877" y="3179721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885151" y="1307695"/>
            <a:ext cx="2926060" cy="114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689202" y="2276167"/>
            <a:ext cx="3122009" cy="40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40877" y="3084254"/>
            <a:ext cx="3412090" cy="5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185775" y="3401619"/>
            <a:ext cx="2625435" cy="12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319981">
            <a:off x="5922238" y="1676992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rot="20112430">
            <a:off x="5757910" y="3629856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 rot="518436">
            <a:off x="5652728" y="2182378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 rot="21045715">
            <a:off x="5409477" y="3044499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 rot="1052671">
            <a:off x="4176914" y="899269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 rot="555062">
            <a:off x="3900133" y="1903895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 rot="21217611">
            <a:off x="3670183" y="3379976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 rot="20006569">
            <a:off x="4382901" y="4527339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4340" y="4371939"/>
            <a:ext cx="358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Packets received, so now server will send SYN-ACK response with the open ports.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340" y="4371939"/>
            <a:ext cx="35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SYN_ACK packets won’t find any valid receiver, where the attacker will keep sending SYN packets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104340" y="4372291"/>
            <a:ext cx="358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keep working in a loop, keeping the server busy thus making it deny legitimate user services.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5754" y="509133"/>
            <a:ext cx="300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SYN FLOOD ATTACK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4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5754" y="509133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MOTIVATION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670" y="1472705"/>
            <a:ext cx="66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EXPLORING NETWORK TRACES</a:t>
            </a:r>
            <a:endParaRPr lang="en-US" sz="3600" dirty="0"/>
          </a:p>
        </p:txBody>
      </p:sp>
      <p:sp>
        <p:nvSpPr>
          <p:cNvPr id="8" name="Right Arrow 7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670" y="2851188"/>
            <a:ext cx="91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NETWORK ANOMALY DETECTION</a:t>
            </a:r>
            <a:endParaRPr lang="en-US" sz="3600" dirty="0"/>
          </a:p>
        </p:txBody>
      </p:sp>
      <p:sp>
        <p:nvSpPr>
          <p:cNvPr id="10" name="Right Arrow 9"/>
          <p:cNvSpPr/>
          <p:nvPr/>
        </p:nvSpPr>
        <p:spPr>
          <a:xfrm>
            <a:off x="275573" y="2975550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671" y="4328166"/>
            <a:ext cx="559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PENETRATION TESTING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275573" y="4452528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5754" y="485360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Steps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214" y="1399489"/>
            <a:ext cx="111144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2800" dirty="0" smtClean="0"/>
              <a:t>Packet capture using </a:t>
            </a:r>
            <a:r>
              <a:rPr lang="en-US" sz="2800" dirty="0" err="1" smtClean="0"/>
              <a:t>Wireshark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Analyzing packet headers in 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Live Packet capture using raw socket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Checksum calculation to check if the packet is corrupted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 if a port is open/close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Detect SYN Flood Attack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Detect the IP addresses of the attacker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Sending ICMP Packet or ping the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Checking if a host is alive in C</a:t>
            </a:r>
          </a:p>
        </p:txBody>
      </p:sp>
    </p:spTree>
    <p:extLst>
      <p:ext uri="{BB962C8B-B14F-4D97-AF65-F5344CB8AC3E}">
        <p14:creationId xmlns:p14="http://schemas.microsoft.com/office/powerpoint/2010/main" val="1958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810858" y="-1180736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195" y="336308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63671" y="1472705"/>
            <a:ext cx="44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Packet capture using </a:t>
            </a:r>
            <a:r>
              <a:rPr lang="en-US" sz="2400" dirty="0" err="1"/>
              <a:t>W</a:t>
            </a:r>
            <a:r>
              <a:rPr lang="en-US" sz="2400" dirty="0" err="1" smtClean="0"/>
              <a:t>ireshark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671" y="2033100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Packet header analysis using C code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275573" y="2157462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671" y="2593495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Transport layer protocols TCP/UDP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75573" y="271785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670" y="3156875"/>
            <a:ext cx="982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Socket functions and how to live packet capture using Socket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75573" y="328123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669" y="3721017"/>
            <a:ext cx="1028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Detecting whether a specific port of an address is open or closed using C code.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75572" y="3845379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671" y="4277665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Scanning a network port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75573" y="440202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669" y="4834313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 flood attack principle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>
            <a:off x="275571" y="4958675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74662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74635 0.01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8" y="6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Packet Capture &amp; Header Analysis</a:t>
            </a:r>
            <a:endParaRPr lang="en-US" sz="36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0" y="2412132"/>
            <a:ext cx="3808202" cy="380820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94"/>
              </p:ext>
            </p:extLst>
          </p:nvPr>
        </p:nvGraphicFramePr>
        <p:xfrm>
          <a:off x="706782" y="3025544"/>
          <a:ext cx="1705114" cy="207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114"/>
              </a:tblGrid>
              <a:tr h="5922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r>
                        <a:rPr lang="en-US" b="1" baseline="0" dirty="0" smtClean="0"/>
                        <a:t> header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 …  …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2478156" y="3882887"/>
            <a:ext cx="2067340" cy="198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437170">
            <a:off x="7021284" y="3139049"/>
            <a:ext cx="2161484" cy="125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083951">
            <a:off x="6967564" y="4279232"/>
            <a:ext cx="2257640" cy="125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01454" y="2412132"/>
            <a:ext cx="1132629" cy="8491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header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259614" y="4327581"/>
            <a:ext cx="1132629" cy="8491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data</a:t>
            </a:r>
            <a:endParaRPr lang="en-US" dirty="0"/>
          </a:p>
        </p:txBody>
      </p:sp>
      <p:sp>
        <p:nvSpPr>
          <p:cNvPr id="44" name="Cloud Callout 43"/>
          <p:cNvSpPr/>
          <p:nvPr/>
        </p:nvSpPr>
        <p:spPr>
          <a:xfrm>
            <a:off x="5779663" y="2112384"/>
            <a:ext cx="2224649" cy="63405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 packet…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99" y="3235552"/>
            <a:ext cx="1948056" cy="1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7318 -0.0030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28" grpId="1" animBg="1"/>
      <p:bldP spid="28" grpId="2" animBg="1"/>
      <p:bldP spid="36" grpId="0" animBg="1"/>
      <p:bldP spid="37" grpId="0" animBg="1"/>
      <p:bldP spid="42" grpId="0" animBg="1"/>
      <p:bldP spid="43" grpId="0" animBg="1"/>
      <p:bldP spid="44" grpId="0" animBg="1"/>
      <p:bldP spid="44" grpId="1" animBg="1"/>
      <p:bldP spid="4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Packet Capture &amp; Header Analysis</a:t>
            </a:r>
            <a:endParaRPr lang="en-US" sz="3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68164" y="2563767"/>
            <a:ext cx="729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*The following picture shows a packet captured using </a:t>
            </a:r>
            <a:r>
              <a:rPr lang="en-US" sz="2000" dirty="0" err="1" smtClean="0"/>
              <a:t>wireshark</a:t>
            </a:r>
            <a:r>
              <a:rPr lang="en-US" sz="2000" dirty="0"/>
              <a:t>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56" y="2174347"/>
            <a:ext cx="7578247" cy="3894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8163" y="2559683"/>
            <a:ext cx="9314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*The following picture shows a C program that analyses a captured packet’s headers: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16" y="2149310"/>
            <a:ext cx="7575587" cy="39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3" grpId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Raw Socket</a:t>
            </a:r>
            <a:endParaRPr lang="en-US" sz="3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50" y="1826144"/>
            <a:ext cx="8089050" cy="4550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341418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Exchanging one message between server and client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89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814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Detecting Whether a Port is Open or Close</a:t>
            </a:r>
            <a:endParaRPr lang="en-US" sz="3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68163" y="2601345"/>
            <a:ext cx="862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*The following picture a program that detects whether given port of given address is open or not: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0" y="2189248"/>
            <a:ext cx="7816243" cy="39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Progression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3" name="Right Arrow 2"/>
          <p:cNvSpPr/>
          <p:nvPr/>
        </p:nvSpPr>
        <p:spPr>
          <a:xfrm>
            <a:off x="280898" y="2442575"/>
            <a:ext cx="212943" cy="20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8827" y="2311950"/>
            <a:ext cx="42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TCP/IP checksum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280898" y="3530820"/>
            <a:ext cx="212943" cy="20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827" y="3400195"/>
            <a:ext cx="42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 CIDR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501" y="3815260"/>
            <a:ext cx="486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parse CIDR to network format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688930" y="4011887"/>
            <a:ext cx="200415" cy="10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4501" y="2754297"/>
            <a:ext cx="486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calculate checksum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688930" y="2950924"/>
            <a:ext cx="200415" cy="10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43" y="1242404"/>
            <a:ext cx="5229955" cy="48298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52743" y="6081909"/>
            <a:ext cx="47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Checksum calculation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2" grpId="0"/>
      <p:bldP spid="14" grpId="0"/>
      <p:bldP spid="15" grpId="0" animBg="1"/>
      <p:bldP spid="18" grpId="0"/>
      <p:bldP spid="19" grpId="0" animBg="1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407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49</cp:revision>
  <dcterms:created xsi:type="dcterms:W3CDTF">2020-03-10T16:27:34Z</dcterms:created>
  <dcterms:modified xsi:type="dcterms:W3CDTF">2020-03-11T10:59:53Z</dcterms:modified>
</cp:coreProperties>
</file>