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8"/>
  </p:notesMasterIdLst>
  <p:handoutMasterIdLst>
    <p:handoutMasterId r:id="rId19"/>
  </p:handoutMasterIdLst>
  <p:sldIdLst>
    <p:sldId id="270" r:id="rId2"/>
    <p:sldId id="269" r:id="rId3"/>
    <p:sldId id="271" r:id="rId4"/>
    <p:sldId id="264" r:id="rId5"/>
    <p:sldId id="272" r:id="rId6"/>
    <p:sldId id="258" r:id="rId7"/>
    <p:sldId id="259" r:id="rId8"/>
    <p:sldId id="256" r:id="rId9"/>
    <p:sldId id="257" r:id="rId10"/>
    <p:sldId id="267" r:id="rId11"/>
    <p:sldId id="268" r:id="rId12"/>
    <p:sldId id="262" r:id="rId13"/>
    <p:sldId id="261" r:id="rId14"/>
    <p:sldId id="266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5EFCE-DAD7-432F-868F-36A12F4FABDC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773E2-CBAC-498A-9918-B85C1403F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4568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461F0-8745-4C68-B22A-87E3315CF2DF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C15CC-25C7-42AE-8F5B-51F7DCCE9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03317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5ED0-C97C-418F-82C1-2058A5B21AB7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0219-D563-4A44-8577-712096D0D05C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5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4D4C-EC04-40A6-893D-3280224EDAB7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9B32-4B82-400F-85FB-EB48FC66B48C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0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39EE-91B1-4465-A362-62EA1001C60D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D202-5131-4DC1-BF7D-1C8E16668FC7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95DEC-8F63-4452-9F93-F9CE63117E4E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EBDD-F96B-42E2-8F2C-87F6D465AD20}" type="datetime1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4E2B-432A-4B67-9290-BFAC9AEFB43D}" type="datetime1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5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EBCD-A48D-4996-A46D-C9EB82B250A0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5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3BB3-F118-471C-AAB8-DF548F7118A6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D81F-9E34-49FB-9BA8-033F7E2B416B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FA81-82BA-45F4-9BC0-EB1F7044F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stock.com/royalty-free-vector/server-room-on-network-and-telecommunication-vector-21228522" TargetMode="External"/><Relationship Id="rId2" Type="http://schemas.openxmlformats.org/officeDocument/2006/relationships/hyperlink" Target="https://paintingvalley.com/computer-cartoon-drawing#computer-cartoon-drawing-2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123rf.com/photo_62900945_stock-vector-avatar-man-cartoon-hacker-digital-criminal-wearing-gray-hoodie-and-black-glasses-behind-monitor-comp.html" TargetMode="External"/><Relationship Id="rId4" Type="http://schemas.openxmlformats.org/officeDocument/2006/relationships/hyperlink" Target="https://www.shutterstock.com/image-vector/laptop-cartoon-vector-illustration-computer-mascot-129207324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5003" y="0"/>
            <a:ext cx="4146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Packet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8383" y="3193960"/>
            <a:ext cx="458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Name:</a:t>
            </a:r>
            <a:r>
              <a:rPr lang="en-US" sz="3200" dirty="0" smtClean="0"/>
              <a:t> </a:t>
            </a:r>
            <a:r>
              <a:rPr lang="en-US" sz="3200" dirty="0" err="1" smtClean="0"/>
              <a:t>Proma</a:t>
            </a:r>
            <a:r>
              <a:rPr lang="en-US" sz="3200" dirty="0" smtClean="0"/>
              <a:t> Chowdhury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7727323" y="1284190"/>
            <a:ext cx="41469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Analyzer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08383" y="5215414"/>
            <a:ext cx="4683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Supervisor:</a:t>
            </a:r>
            <a:r>
              <a:rPr lang="en-US" sz="3200" dirty="0" smtClean="0"/>
              <a:t>  Dr. BM </a:t>
            </a:r>
            <a:r>
              <a:rPr lang="en-US" sz="3200" dirty="0" err="1" smtClean="0"/>
              <a:t>Mainul</a:t>
            </a:r>
            <a:r>
              <a:rPr lang="en-US" sz="3200" dirty="0" smtClean="0"/>
              <a:t> 		   Hossain</a:t>
            </a:r>
            <a:endParaRPr lang="en-US" sz="3200" b="1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508381" y="4204687"/>
            <a:ext cx="458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Roll:</a:t>
            </a:r>
            <a:r>
              <a:rPr lang="en-US" sz="3200" dirty="0" smtClean="0"/>
              <a:t> BSSE 1132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1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Input 16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2464812"/>
            <a:ext cx="3452721" cy="30919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463310"/>
            <a:ext cx="4850384" cy="5094942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3871158" y="3809789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3871158" y="3457251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SYN 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871158" y="3973234"/>
            <a:ext cx="1084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7229467" y="3457249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SYN : 1</a:t>
            </a: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ACK: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229467" y="3809789"/>
            <a:ext cx="1079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3866802" y="3457250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RST: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3866802" y="3973233"/>
            <a:ext cx="1084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 rot="10800000">
            <a:off x="3871158" y="3809785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866802" y="3822605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Callout 38"/>
          <p:cNvSpPr/>
          <p:nvPr/>
        </p:nvSpPr>
        <p:spPr>
          <a:xfrm>
            <a:off x="2290754" y="1740628"/>
            <a:ext cx="2118156" cy="7196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Nevermind</a:t>
            </a:r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9285433" y="2027438"/>
            <a:ext cx="1934818" cy="675861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 Received!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098060" y="6633347"/>
            <a:ext cx="808664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12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6031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29154 1.85185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85185E-6 L 0.28945 1.85185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1.85185E-6 L -0.27552 1.85185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4.44444E-6 L -0.27539 0.0238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1.85185E-6 L 0.29154 1.85185E-6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45833E-6 1.85185E-6 L 0.28945 1.85185E-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7" grpId="0" animBg="1"/>
      <p:bldP spid="27" grpId="1" animBg="1"/>
      <p:bldP spid="27" grpId="2" animBg="1"/>
      <p:bldP spid="29" grpId="0" animBg="1"/>
      <p:bldP spid="29" grpId="1" animBg="1"/>
      <p:bldP spid="29" grpId="2" animBg="1"/>
      <p:bldP spid="31" grpId="0" animBg="1"/>
      <p:bldP spid="31" grpId="1" animBg="1"/>
      <p:bldP spid="31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9" grpId="0" animBg="1"/>
      <p:bldP spid="39" grpId="1" animBg="1"/>
      <p:bldP spid="41" grpId="0" animBg="1"/>
      <p:bldP spid="4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Input 12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2464812"/>
            <a:ext cx="3452721" cy="30919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463310"/>
            <a:ext cx="4850384" cy="509494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758688" y="3265906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6067" y="2879540"/>
            <a:ext cx="953037" cy="3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3758688" y="4044067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58688" y="4822229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06067" y="3623790"/>
            <a:ext cx="1177412" cy="40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SYN+ACK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20805" y="4401951"/>
            <a:ext cx="953037" cy="3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  <p:sp>
        <p:nvSpPr>
          <p:cNvPr id="2" name="Rectangle 1"/>
          <p:cNvSpPr/>
          <p:nvPr/>
        </p:nvSpPr>
        <p:spPr>
          <a:xfrm>
            <a:off x="3758687" y="5936974"/>
            <a:ext cx="4417904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Half Open</a:t>
            </a:r>
            <a:r>
              <a:rPr lang="en-US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Port</a:t>
            </a:r>
            <a:endParaRPr lang="en-US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11047956" y="6633347"/>
            <a:ext cx="858768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13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5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615" y="374649"/>
            <a:ext cx="29323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</a:p>
          <a:p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  <p:sp>
        <p:nvSpPr>
          <p:cNvPr id="3" name="Right Arrow 2"/>
          <p:cNvSpPr/>
          <p:nvPr/>
        </p:nvSpPr>
        <p:spPr>
          <a:xfrm>
            <a:off x="280898" y="2442575"/>
            <a:ext cx="212943" cy="20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8827" y="2311950"/>
            <a:ext cx="42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TCP/IP checksum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>
            <a:off x="280898" y="3530820"/>
            <a:ext cx="212943" cy="200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8827" y="3400195"/>
            <a:ext cx="4221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IP CIDR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4501" y="3815260"/>
            <a:ext cx="486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parse CIDR to network format</a:t>
            </a:r>
            <a:endParaRPr lang="en-US" sz="2400" dirty="0"/>
          </a:p>
        </p:txBody>
      </p:sp>
      <p:sp>
        <p:nvSpPr>
          <p:cNvPr id="15" name="Right Arrow 14"/>
          <p:cNvSpPr/>
          <p:nvPr/>
        </p:nvSpPr>
        <p:spPr>
          <a:xfrm>
            <a:off x="688930" y="4011887"/>
            <a:ext cx="200415" cy="10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64501" y="2754297"/>
            <a:ext cx="4860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calculate checksum</a:t>
            </a: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688930" y="2950924"/>
            <a:ext cx="200415" cy="106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743" y="1242404"/>
            <a:ext cx="5229955" cy="48298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852743" y="6081909"/>
            <a:ext cx="470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smtClean="0"/>
              <a:t>Checksum calculation algorithm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9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2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 animBg="1"/>
      <p:bldP spid="12" grpId="0"/>
      <p:bldP spid="14" grpId="0"/>
      <p:bldP spid="15" grpId="0" animBg="1"/>
      <p:bldP spid="18" grpId="0"/>
      <p:bldP spid="19" grpId="0" animBg="1"/>
      <p:bldP spid="21" grpId="0"/>
      <p:bldP spid="2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8164" y="1502979"/>
            <a:ext cx="814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Detecting Whether a Port is Open or Close</a:t>
            </a:r>
            <a:endParaRPr lang="en-US" sz="36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70" y="2189248"/>
            <a:ext cx="7816243" cy="395900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8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8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810858" y="-1180736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333" y="386100"/>
            <a:ext cx="300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/>
              <a:t>Further Plans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563671" y="1472705"/>
            <a:ext cx="10021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Detecting SYN Flood Attack</a:t>
            </a:r>
            <a:endParaRPr lang="en-US" sz="4000" dirty="0"/>
          </a:p>
        </p:txBody>
      </p:sp>
      <p:sp>
        <p:nvSpPr>
          <p:cNvPr id="9" name="Right Arrow 8"/>
          <p:cNvSpPr/>
          <p:nvPr/>
        </p:nvSpPr>
        <p:spPr>
          <a:xfrm>
            <a:off x="275573" y="159706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3671" y="3915750"/>
            <a:ext cx="559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Check if a host is alive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274055" y="4040112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98060" y="6633347"/>
            <a:ext cx="808664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14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7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74635 0.0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18" y="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0.74557 0.0145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79" y="71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98" y="358230"/>
            <a:ext cx="4850384" cy="50949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Input 16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685" y="1805116"/>
            <a:ext cx="2226806" cy="222680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3720230" y="2054268"/>
            <a:ext cx="3933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78477" y="2519157"/>
            <a:ext cx="3970751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78476" y="3009097"/>
            <a:ext cx="3970751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78475" y="3500024"/>
            <a:ext cx="3970751" cy="2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40877" y="1724693"/>
            <a:ext cx="228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Spoofed SYN packet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40877" y="2223906"/>
            <a:ext cx="228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Spoofed SYN packet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440877" y="2685571"/>
            <a:ext cx="228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Spoofed SYN packet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440877" y="3179721"/>
            <a:ext cx="228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Spoofed SYN packet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885151" y="1307695"/>
            <a:ext cx="2926060" cy="114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4689202" y="2276167"/>
            <a:ext cx="3122009" cy="40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440877" y="3084254"/>
            <a:ext cx="3412090" cy="58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185775" y="3401619"/>
            <a:ext cx="2625435" cy="120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319981">
            <a:off x="5922238" y="1676992"/>
            <a:ext cx="15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SYN-ACK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 rot="20112430">
            <a:off x="5757910" y="3629856"/>
            <a:ext cx="15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SYN-ACK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 rot="518436">
            <a:off x="5652728" y="2182378"/>
            <a:ext cx="15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SYN-ACK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 rot="21045715">
            <a:off x="5409477" y="3044499"/>
            <a:ext cx="15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SYN-ACK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 rot="1052671">
            <a:off x="4176914" y="899269"/>
            <a:ext cx="83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???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 rot="555062">
            <a:off x="3900133" y="1903895"/>
            <a:ext cx="83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???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 rot="21217611">
            <a:off x="3670183" y="3379976"/>
            <a:ext cx="83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???</a:t>
            </a:r>
            <a:endParaRPr lang="en-US" sz="3200" b="1" dirty="0"/>
          </a:p>
        </p:txBody>
      </p:sp>
      <p:sp>
        <p:nvSpPr>
          <p:cNvPr id="54" name="TextBox 53"/>
          <p:cNvSpPr txBox="1"/>
          <p:nvPr/>
        </p:nvSpPr>
        <p:spPr>
          <a:xfrm rot="20006569">
            <a:off x="4382901" y="4527339"/>
            <a:ext cx="83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???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8104340" y="4371939"/>
            <a:ext cx="358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Packets received, so now server will send SYN-ACK response with the open ports.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04340" y="4371939"/>
            <a:ext cx="358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 the SYN_ACK packets won’t find any valid receiver, where the attacker will keep sending SYN packets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104340" y="4372291"/>
            <a:ext cx="3582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keep working in a loop, keeping the server busy thus making it deny legitimate user services.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185754" y="509133"/>
            <a:ext cx="3006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SYN FLOOD ATTACK</a:t>
            </a:r>
            <a:endParaRPr lang="en-US" sz="2800" dirty="0"/>
          </a:p>
        </p:txBody>
      </p:sp>
      <p:sp>
        <p:nvSpPr>
          <p:cNvPr id="34" name="Rectangle 33"/>
          <p:cNvSpPr/>
          <p:nvPr/>
        </p:nvSpPr>
        <p:spPr>
          <a:xfrm>
            <a:off x="11035430" y="6602253"/>
            <a:ext cx="871294" cy="238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15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5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7" presetClass="emph" presetSubtype="0" repeatCount="2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1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5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0" dur="5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1" dur="5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autoRev="1" fill="remov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5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6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50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0" dur="5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1" dur="5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5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autoRev="1" fill="remov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7" presetClass="emph" presetSubtype="0" repeatCount="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1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5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6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45" grpId="0"/>
      <p:bldP spid="45" grpId="1"/>
      <p:bldP spid="45" grpId="2"/>
      <p:bldP spid="46" grpId="0"/>
      <p:bldP spid="46" grpId="1"/>
      <p:bldP spid="46" grpId="2"/>
      <p:bldP spid="47" grpId="0"/>
      <p:bldP spid="47" grpId="1"/>
      <p:bldP spid="47" grpId="2"/>
      <p:bldP spid="48" grpId="0"/>
      <p:bldP spid="48" grpId="1"/>
      <p:bldP spid="48" grpId="2"/>
      <p:bldP spid="50" grpId="0"/>
      <p:bldP spid="50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060482" y="6558252"/>
            <a:ext cx="846242" cy="282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16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2098" y="516138"/>
            <a:ext cx="263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Image Sources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75989" y="1265129"/>
            <a:ext cx="8793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Computer cartoon in slide 10, 11, 12, 13 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paintingvalley.com/computer-cartoon-drawing#computer-cartoon-drawing-2.jpg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Server cartoon </a:t>
            </a:r>
            <a:r>
              <a:rPr lang="en-US" b="1" dirty="0"/>
              <a:t>in slide 10, 11, 12, 13 </a:t>
            </a:r>
            <a:r>
              <a:rPr lang="en-US" b="1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www.vectorstock.com/royalty-free-vector/server-room-on-network-and-telecommunication-vector-21228522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Laptop cartoon in slide 5 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www.shutterstock.com/image-vector/laptop-cartoon-vector-illustration-computer-mascot-1292073241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Attacker computer in slide 15 : </a:t>
            </a:r>
            <a:r>
              <a:rPr lang="en-US" dirty="0">
                <a:hlinkClick r:id="rId5"/>
              </a:rPr>
              <a:t>https://www.123rf.com/photo_62900945_stock-vector-avatar-man-cartoon-hacker-digital-criminal-wearing-gray-hoodie-and-black-glasses-behind-monitor-comp.html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Input 3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85754" y="509133"/>
            <a:ext cx="300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MOTIVATION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3670" y="1472705"/>
            <a:ext cx="6630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EXPLORING NETWORK TRACES</a:t>
            </a:r>
            <a:endParaRPr lang="en-US" sz="3600" dirty="0"/>
          </a:p>
        </p:txBody>
      </p:sp>
      <p:sp>
        <p:nvSpPr>
          <p:cNvPr id="8" name="Right Arrow 7"/>
          <p:cNvSpPr/>
          <p:nvPr/>
        </p:nvSpPr>
        <p:spPr>
          <a:xfrm>
            <a:off x="275573" y="159706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3670" y="2851188"/>
            <a:ext cx="914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NETWORK ANOMALY DETECTION</a:t>
            </a:r>
            <a:endParaRPr lang="en-US" sz="3600" dirty="0"/>
          </a:p>
        </p:txBody>
      </p:sp>
      <p:sp>
        <p:nvSpPr>
          <p:cNvPr id="10" name="Right Arrow 9"/>
          <p:cNvSpPr/>
          <p:nvPr/>
        </p:nvSpPr>
        <p:spPr>
          <a:xfrm>
            <a:off x="275573" y="2975550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2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9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Input 3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85754" y="485360"/>
            <a:ext cx="300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Steps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96214" y="1399489"/>
            <a:ext cx="111144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 smtClean="0"/>
              <a:t> </a:t>
            </a:r>
            <a:r>
              <a:rPr lang="en-US" sz="2800" dirty="0" smtClean="0"/>
              <a:t>Packet capture using </a:t>
            </a:r>
            <a:r>
              <a:rPr lang="en-US" sz="2800" dirty="0" err="1" smtClean="0"/>
              <a:t>Wireshark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Analyzing packet headers in C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Live Packet capture using raw socket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Checksum calculation to check if the packet is corrupted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Check if a port is open/close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Detect SYN Flood Attack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Detect the IP addresses of the attacker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Sending ICMP Packet or ping the host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smtClean="0"/>
              <a:t> Checking if a host is alive in C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3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2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810858" y="-1180736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3195" y="336308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563671" y="1472705"/>
            <a:ext cx="444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Packet capture using </a:t>
            </a:r>
            <a:r>
              <a:rPr lang="en-US" sz="2400" dirty="0" err="1"/>
              <a:t>W</a:t>
            </a:r>
            <a:r>
              <a:rPr lang="en-US" sz="2400" dirty="0" err="1" smtClean="0"/>
              <a:t>ireshark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275573" y="159706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3671" y="2033100"/>
            <a:ext cx="559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Packet header analysis using C code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>
            <a:off x="275573" y="2157462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671" y="2593495"/>
            <a:ext cx="559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Transport layer protocols TCP/UDP</a:t>
            </a:r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275573" y="271785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3670" y="3156875"/>
            <a:ext cx="9820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Socket functions and how to live packet capture using Socket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275573" y="328123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63669" y="3721017"/>
            <a:ext cx="10283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Detecting whether a specific port of an address is open or closed using C code.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275572" y="3845379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63671" y="4277665"/>
            <a:ext cx="559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Scanning a network port</a:t>
            </a:r>
            <a:endParaRPr lang="en-US" sz="2400" dirty="0"/>
          </a:p>
        </p:txBody>
      </p:sp>
      <p:sp>
        <p:nvSpPr>
          <p:cNvPr id="20" name="Right Arrow 19"/>
          <p:cNvSpPr/>
          <p:nvPr/>
        </p:nvSpPr>
        <p:spPr>
          <a:xfrm>
            <a:off x="275573" y="4402027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3669" y="4834313"/>
            <a:ext cx="559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SYN flood attack principle</a:t>
            </a:r>
            <a:endParaRPr lang="en-US" sz="2400" dirty="0"/>
          </a:p>
        </p:txBody>
      </p:sp>
      <p:sp>
        <p:nvSpPr>
          <p:cNvPr id="24" name="Right Arrow 23"/>
          <p:cNvSpPr/>
          <p:nvPr/>
        </p:nvSpPr>
        <p:spPr>
          <a:xfrm>
            <a:off x="275571" y="4958675"/>
            <a:ext cx="150312" cy="212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4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0.74662 0.01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1" y="6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74635 0.012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18" y="60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Manual Input 3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Packet Capture &amp; Header Analysis</a:t>
            </a:r>
            <a:endParaRPr lang="en-US" sz="36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0" y="2412132"/>
            <a:ext cx="3808202" cy="3808202"/>
          </a:xfrm>
          <a:prstGeom prst="rect">
            <a:avLst/>
          </a:prstGeom>
        </p:spPr>
      </p:pic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394"/>
              </p:ext>
            </p:extLst>
          </p:nvPr>
        </p:nvGraphicFramePr>
        <p:xfrm>
          <a:off x="706782" y="3025544"/>
          <a:ext cx="1705114" cy="2075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22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Global</a:t>
                      </a:r>
                      <a:r>
                        <a:rPr lang="en-US" b="1" baseline="0" dirty="0" smtClean="0"/>
                        <a:t> header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#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# 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…  …  …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Packet # 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8" name="Right Arrow 27"/>
          <p:cNvSpPr/>
          <p:nvPr/>
        </p:nvSpPr>
        <p:spPr>
          <a:xfrm>
            <a:off x="2478156" y="3882887"/>
            <a:ext cx="2067340" cy="1987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20437170">
            <a:off x="7021284" y="3139049"/>
            <a:ext cx="2161484" cy="1259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1083951">
            <a:off x="6967564" y="4279232"/>
            <a:ext cx="2257640" cy="1259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01454" y="2412132"/>
            <a:ext cx="1132629" cy="8491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header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9259614" y="4327581"/>
            <a:ext cx="1132629" cy="8491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 data</a:t>
            </a:r>
            <a:endParaRPr lang="en-US" dirty="0"/>
          </a:p>
        </p:txBody>
      </p:sp>
      <p:sp>
        <p:nvSpPr>
          <p:cNvPr id="44" name="Cloud Callout 43"/>
          <p:cNvSpPr/>
          <p:nvPr/>
        </p:nvSpPr>
        <p:spPr>
          <a:xfrm>
            <a:off x="5779663" y="2112384"/>
            <a:ext cx="2224649" cy="63405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Processing packet…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399" y="3235552"/>
            <a:ext cx="1948056" cy="128955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5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4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17318 -0.0030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7" presetClass="emph" presetSubtype="0" repeatCount="2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 animBg="1"/>
      <p:bldP spid="28" grpId="1" animBg="1"/>
      <p:bldP spid="28" grpId="2" animBg="1"/>
      <p:bldP spid="36" grpId="0" animBg="1"/>
      <p:bldP spid="37" grpId="0" animBg="1"/>
      <p:bldP spid="42" grpId="0" animBg="1"/>
      <p:bldP spid="43" grpId="0" animBg="1"/>
      <p:bldP spid="44" grpId="0" animBg="1"/>
      <p:bldP spid="44" grpId="1" animBg="1"/>
      <p:bldP spid="4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Packet Capture &amp; Header Analysis</a:t>
            </a:r>
            <a:endParaRPr lang="en-US" sz="3600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956" y="2174347"/>
            <a:ext cx="7578247" cy="38943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16" y="2149310"/>
            <a:ext cx="7575587" cy="39193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6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0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nual Input 5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Raw Socket</a:t>
            </a:r>
            <a:endParaRPr lang="en-US" sz="36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950" y="1826144"/>
            <a:ext cx="8089050" cy="4550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2341418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Exchanging one message between server and client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11142990" y="6596674"/>
            <a:ext cx="763734" cy="243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7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5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2464812"/>
            <a:ext cx="3452721" cy="3091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463310"/>
            <a:ext cx="4850384" cy="509494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983307" y="3847337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3983307" y="3494799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SYN 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983307" y="4010782"/>
            <a:ext cx="1084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Callout 22"/>
          <p:cNvSpPr/>
          <p:nvPr/>
        </p:nvSpPr>
        <p:spPr>
          <a:xfrm>
            <a:off x="9766808" y="2126881"/>
            <a:ext cx="1934818" cy="675861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 Received! 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Flowchart: Process 23"/>
          <p:cNvSpPr/>
          <p:nvPr/>
        </p:nvSpPr>
        <p:spPr>
          <a:xfrm>
            <a:off x="7341616" y="3494797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SYN : 1</a:t>
            </a: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ACK: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341616" y="3847337"/>
            <a:ext cx="10798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3978951" y="3494798"/>
            <a:ext cx="1084217" cy="10319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Packet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r>
              <a:rPr lang="en-US" b="1" dirty="0" smtClean="0">
                <a:solidFill>
                  <a:sysClr val="windowText" lastClr="000000"/>
                </a:solidFill>
              </a:rPr>
              <a:t>ACK: 1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3978951" y="4010781"/>
            <a:ext cx="1084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 rot="10800000">
            <a:off x="3983307" y="3847333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978951" y="3860153"/>
            <a:ext cx="4438170" cy="3268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Input 16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sp>
        <p:nvSpPr>
          <p:cNvPr id="22" name="Rectangle 21"/>
          <p:cNvSpPr/>
          <p:nvPr/>
        </p:nvSpPr>
        <p:spPr>
          <a:xfrm>
            <a:off x="11073008" y="6633347"/>
            <a:ext cx="833716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10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7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29154 -2.22222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28946 -2.22222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27552 -2.22222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27539 0.0238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76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7" presetClass="emph" presetSubtype="0" repeatCount="200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29154 -2.22222E-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70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28946 -2.22222E-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6" grpId="0" animBg="1"/>
      <p:bldP spid="16" grpId="1" animBg="1"/>
      <p:bldP spid="16" grpId="2" animBg="1"/>
      <p:bldP spid="23" grpId="0" animBg="1"/>
      <p:bldP spid="23" grpId="1" animBg="1"/>
      <p:bldP spid="24" grpId="0" animBg="1"/>
      <p:bldP spid="24" grpId="1" animBg="1"/>
      <p:bldP spid="24" grpId="2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83157"/>
            <a:ext cx="12192000" cy="7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8252"/>
            <a:ext cx="12192000" cy="299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Manual Input 12"/>
          <p:cNvSpPr/>
          <p:nvPr/>
        </p:nvSpPr>
        <p:spPr>
          <a:xfrm rot="16200000">
            <a:off x="9917280" y="-1130632"/>
            <a:ext cx="671125" cy="3878317"/>
          </a:xfrm>
          <a:prstGeom prst="flowChartManualInpu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67" y="2464812"/>
            <a:ext cx="3452721" cy="30919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616" y="1463310"/>
            <a:ext cx="4850384" cy="5094942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3758688" y="3265906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206067" y="2879540"/>
            <a:ext cx="953037" cy="3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3758688" y="4044067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758688" y="4822229"/>
            <a:ext cx="4585516" cy="2446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206067" y="3623790"/>
            <a:ext cx="1177412" cy="40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SYN+ACK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20805" y="4401951"/>
            <a:ext cx="953037" cy="3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ACK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8164" y="1502979"/>
            <a:ext cx="668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Port Scanning</a:t>
            </a:r>
            <a:endParaRPr lang="en-US" sz="3600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9259615" y="374649"/>
            <a:ext cx="2932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Progress</a:t>
            </a:r>
            <a:endParaRPr lang="en-US" sz="4400" dirty="0"/>
          </a:p>
        </p:txBody>
      </p:sp>
      <p:sp>
        <p:nvSpPr>
          <p:cNvPr id="31" name="Rectangle 30"/>
          <p:cNvSpPr/>
          <p:nvPr/>
        </p:nvSpPr>
        <p:spPr>
          <a:xfrm>
            <a:off x="3842493" y="5939504"/>
            <a:ext cx="4417904" cy="265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40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Port</a:t>
            </a:r>
            <a:endParaRPr lang="en-US" sz="40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010378" y="6633347"/>
            <a:ext cx="896346" cy="207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Page: 11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98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460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Naba Chowdhury</cp:lastModifiedBy>
  <cp:revision>55</cp:revision>
  <dcterms:created xsi:type="dcterms:W3CDTF">2020-03-10T16:27:34Z</dcterms:created>
  <dcterms:modified xsi:type="dcterms:W3CDTF">2020-03-11T17:28:40Z</dcterms:modified>
</cp:coreProperties>
</file>