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69" r:id="rId5"/>
    <p:sldId id="267" r:id="rId6"/>
    <p:sldId id="268" r:id="rId7"/>
    <p:sldId id="258" r:id="rId8"/>
    <p:sldId id="265" r:id="rId9"/>
    <p:sldId id="259" r:id="rId10"/>
    <p:sldId id="260" r:id="rId11"/>
    <p:sldId id="261" r:id="rId12"/>
    <p:sldId id="263" r:id="rId13"/>
    <p:sldId id="264" r:id="rId14"/>
    <p:sldId id="262" r:id="rId15"/>
    <p:sldId id="266" r:id="rId16"/>
  </p:sldIdLst>
  <p:sldSz cx="9144000" cy="6858000" type="screen4x3"/>
  <p:notesSz cx="6858000" cy="9144000"/>
  <p:defaultTextStyle>
    <a:defPPr>
      <a:defRPr lang="b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7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1C0F5-B333-47DD-976F-10BEA402A242}" type="datetimeFigureOut">
              <a:rPr lang="bn-BD" smtClean="0"/>
              <a:pPr/>
              <a:t>14-04-40</a:t>
            </a:fld>
            <a:endParaRPr lang="b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8DD69-74B3-40CC-B5A5-D64F74B3E854}" type="slidenum">
              <a:rPr lang="bn-BD" smtClean="0"/>
              <a:pPr/>
              <a:t>‹#›</a:t>
            </a:fld>
            <a:endParaRPr lang="bn-B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DD69-74B3-40CC-B5A5-D64F74B3E854}" type="slidenum">
              <a:rPr lang="bn-BD" smtClean="0"/>
              <a:pPr/>
              <a:t>1</a:t>
            </a:fld>
            <a:endParaRPr lang="bn-B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n-B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n-B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AB6F-44A7-4E3E-B16F-03FAC222A8FB}" type="datetimeFigureOut">
              <a:rPr lang="bn-BD" smtClean="0"/>
              <a:pPr/>
              <a:t>14-04-40</a:t>
            </a:fld>
            <a:endParaRPr lang="b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6A0A-DE67-42C0-A29F-3EB19A72F21C}" type="slidenum">
              <a:rPr lang="bn-BD" smtClean="0"/>
              <a:pPr/>
              <a:t>‹#›</a:t>
            </a:fld>
            <a:endParaRPr lang="bn-BD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n-B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n-B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AB6F-44A7-4E3E-B16F-03FAC222A8FB}" type="datetimeFigureOut">
              <a:rPr lang="bn-BD" smtClean="0"/>
              <a:pPr/>
              <a:t>14-04-40</a:t>
            </a:fld>
            <a:endParaRPr lang="b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6A0A-DE67-42C0-A29F-3EB19A72F21C}" type="slidenum">
              <a:rPr lang="bn-BD" smtClean="0"/>
              <a:pPr/>
              <a:t>‹#›</a:t>
            </a:fld>
            <a:endParaRPr lang="bn-BD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n-B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n-B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AB6F-44A7-4E3E-B16F-03FAC222A8FB}" type="datetimeFigureOut">
              <a:rPr lang="bn-BD" smtClean="0"/>
              <a:pPr/>
              <a:t>14-04-40</a:t>
            </a:fld>
            <a:endParaRPr lang="b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6A0A-DE67-42C0-A29F-3EB19A72F21C}" type="slidenum">
              <a:rPr lang="bn-BD" smtClean="0"/>
              <a:pPr/>
              <a:t>‹#›</a:t>
            </a:fld>
            <a:endParaRPr lang="bn-BD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n-B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n-B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AB6F-44A7-4E3E-B16F-03FAC222A8FB}" type="datetimeFigureOut">
              <a:rPr lang="bn-BD" smtClean="0"/>
              <a:pPr/>
              <a:t>14-04-40</a:t>
            </a:fld>
            <a:endParaRPr lang="b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6A0A-DE67-42C0-A29F-3EB19A72F21C}" type="slidenum">
              <a:rPr lang="bn-BD" smtClean="0"/>
              <a:pPr/>
              <a:t>‹#›</a:t>
            </a:fld>
            <a:endParaRPr lang="bn-BD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n-B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AB6F-44A7-4E3E-B16F-03FAC222A8FB}" type="datetimeFigureOut">
              <a:rPr lang="bn-BD" smtClean="0"/>
              <a:pPr/>
              <a:t>14-04-40</a:t>
            </a:fld>
            <a:endParaRPr lang="b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6A0A-DE67-42C0-A29F-3EB19A72F21C}" type="slidenum">
              <a:rPr lang="bn-BD" smtClean="0"/>
              <a:pPr/>
              <a:t>‹#›</a:t>
            </a:fld>
            <a:endParaRPr lang="bn-BD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n-B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n-B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n-B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AB6F-44A7-4E3E-B16F-03FAC222A8FB}" type="datetimeFigureOut">
              <a:rPr lang="bn-BD" smtClean="0"/>
              <a:pPr/>
              <a:t>14-04-40</a:t>
            </a:fld>
            <a:endParaRPr lang="b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6A0A-DE67-42C0-A29F-3EB19A72F21C}" type="slidenum">
              <a:rPr lang="bn-BD" smtClean="0"/>
              <a:pPr/>
              <a:t>‹#›</a:t>
            </a:fld>
            <a:endParaRPr lang="bn-BD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n-B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n-B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n-B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AB6F-44A7-4E3E-B16F-03FAC222A8FB}" type="datetimeFigureOut">
              <a:rPr lang="bn-BD" smtClean="0"/>
              <a:pPr/>
              <a:t>14-04-40</a:t>
            </a:fld>
            <a:endParaRPr lang="bn-B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6A0A-DE67-42C0-A29F-3EB19A72F21C}" type="slidenum">
              <a:rPr lang="bn-BD" smtClean="0"/>
              <a:pPr/>
              <a:t>‹#›</a:t>
            </a:fld>
            <a:endParaRPr lang="bn-BD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n-B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AB6F-44A7-4E3E-B16F-03FAC222A8FB}" type="datetimeFigureOut">
              <a:rPr lang="bn-BD" smtClean="0"/>
              <a:pPr/>
              <a:t>14-04-40</a:t>
            </a:fld>
            <a:endParaRPr lang="bn-B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6A0A-DE67-42C0-A29F-3EB19A72F21C}" type="slidenum">
              <a:rPr lang="bn-BD" smtClean="0"/>
              <a:pPr/>
              <a:t>‹#›</a:t>
            </a:fld>
            <a:endParaRPr lang="bn-BD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AB6F-44A7-4E3E-B16F-03FAC222A8FB}" type="datetimeFigureOut">
              <a:rPr lang="bn-BD" smtClean="0"/>
              <a:pPr/>
              <a:t>14-04-40</a:t>
            </a:fld>
            <a:endParaRPr lang="bn-B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6A0A-DE67-42C0-A29F-3EB19A72F21C}" type="slidenum">
              <a:rPr lang="bn-BD" smtClean="0"/>
              <a:pPr/>
              <a:t>‹#›</a:t>
            </a:fld>
            <a:endParaRPr lang="bn-BD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n-B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n-B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AB6F-44A7-4E3E-B16F-03FAC222A8FB}" type="datetimeFigureOut">
              <a:rPr lang="bn-BD" smtClean="0"/>
              <a:pPr/>
              <a:t>14-04-40</a:t>
            </a:fld>
            <a:endParaRPr lang="b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6A0A-DE67-42C0-A29F-3EB19A72F21C}" type="slidenum">
              <a:rPr lang="bn-BD" smtClean="0"/>
              <a:pPr/>
              <a:t>‹#›</a:t>
            </a:fld>
            <a:endParaRPr lang="bn-BD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n-B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n-B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AB6F-44A7-4E3E-B16F-03FAC222A8FB}" type="datetimeFigureOut">
              <a:rPr lang="bn-BD" smtClean="0"/>
              <a:pPr/>
              <a:t>14-04-40</a:t>
            </a:fld>
            <a:endParaRPr lang="b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6A0A-DE67-42C0-A29F-3EB19A72F21C}" type="slidenum">
              <a:rPr lang="bn-BD" smtClean="0"/>
              <a:pPr/>
              <a:t>‹#›</a:t>
            </a:fld>
            <a:endParaRPr lang="bn-BD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n-B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n-B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6AB6F-44A7-4E3E-B16F-03FAC222A8FB}" type="datetimeFigureOut">
              <a:rPr lang="bn-BD" smtClean="0"/>
              <a:pPr/>
              <a:t>14-04-40</a:t>
            </a:fld>
            <a:endParaRPr lang="b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36A0A-DE67-42C0-A29F-3EB19A72F21C}" type="slidenum">
              <a:rPr lang="bn-BD" smtClean="0"/>
              <a:pPr/>
              <a:t>‹#›</a:t>
            </a:fld>
            <a:endParaRPr lang="bn-B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876800" y="3124200"/>
            <a:ext cx="42672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n-BD"/>
          </a:p>
        </p:txBody>
      </p:sp>
      <p:cxnSp>
        <p:nvCxnSpPr>
          <p:cNvPr id="10" name="Straight Connector 9"/>
          <p:cNvCxnSpPr/>
          <p:nvPr/>
        </p:nvCxnSpPr>
        <p:spPr>
          <a:xfrm>
            <a:off x="2133600" y="1295400"/>
            <a:ext cx="4800600" cy="1588"/>
          </a:xfrm>
          <a:prstGeom prst="line">
            <a:avLst/>
          </a:prstGeom>
          <a:ln w="152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76400" y="2971800"/>
            <a:ext cx="4114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accent4">
                    <a:lumMod val="50000"/>
                  </a:schemeClr>
                </a:solidFill>
                <a:latin typeface="Tw Cen MT" pitchFamily="34" charset="0"/>
              </a:rPr>
              <a:t> </a:t>
            </a:r>
            <a:r>
              <a:rPr lang="en-US" sz="5000" b="1" dirty="0" smtClean="0">
                <a:solidFill>
                  <a:schemeClr val="accent4">
                    <a:lumMod val="50000"/>
                  </a:schemeClr>
                </a:solidFill>
                <a:latin typeface="Broadway" pitchFamily="82" charset="0"/>
              </a:rPr>
              <a:t>BILLING</a:t>
            </a:r>
            <a:endParaRPr lang="bn-BD" sz="5000" b="1" dirty="0">
              <a:solidFill>
                <a:schemeClr val="accent4">
                  <a:lumMod val="50000"/>
                </a:schemeClr>
              </a:solidFill>
              <a:latin typeface="Broadway" pitchFamily="8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52600" y="2133600"/>
            <a:ext cx="4114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chemeClr val="accent4">
                    <a:lumMod val="50000"/>
                  </a:schemeClr>
                </a:solidFill>
                <a:latin typeface="Broadway" pitchFamily="82" charset="0"/>
              </a:rPr>
              <a:t> SCHOOL</a:t>
            </a:r>
            <a:endParaRPr lang="bn-BD" sz="5000" b="1" dirty="0">
              <a:solidFill>
                <a:schemeClr val="accent4">
                  <a:lumMod val="50000"/>
                </a:schemeClr>
              </a:solidFill>
              <a:latin typeface="Broadway" pitchFamily="82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133600" y="5486400"/>
            <a:ext cx="4800600" cy="1588"/>
          </a:xfrm>
          <a:prstGeom prst="line">
            <a:avLst/>
          </a:prstGeom>
          <a:ln w="152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>
            <a:off x="4229894" y="3390106"/>
            <a:ext cx="4800600" cy="1588"/>
          </a:xfrm>
          <a:prstGeom prst="line">
            <a:avLst/>
          </a:prstGeom>
          <a:ln w="152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1867694" y="1561306"/>
            <a:ext cx="1143000" cy="1588"/>
          </a:xfrm>
          <a:prstGeom prst="line">
            <a:avLst/>
          </a:prstGeom>
          <a:ln w="152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1867694" y="5218906"/>
            <a:ext cx="1143000" cy="1588"/>
          </a:xfrm>
          <a:prstGeom prst="line">
            <a:avLst/>
          </a:prstGeom>
          <a:ln w="152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76400" y="3810000"/>
            <a:ext cx="4114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chemeClr val="accent4">
                    <a:lumMod val="50000"/>
                  </a:schemeClr>
                </a:solidFill>
                <a:latin typeface="Broadway" pitchFamily="82" charset="0"/>
              </a:rPr>
              <a:t> SYSTEM</a:t>
            </a:r>
            <a:endParaRPr lang="bn-BD" sz="5000" b="1" dirty="0">
              <a:solidFill>
                <a:schemeClr val="accent4">
                  <a:lumMod val="50000"/>
                </a:schemeClr>
              </a:solidFill>
              <a:latin typeface="Broadway" pitchFamily="8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67400" y="59436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Broadway" pitchFamily="82" charset="0"/>
              </a:rPr>
              <a:t>SADIA SUBRUN PROMA</a:t>
            </a:r>
          </a:p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Broadway" pitchFamily="82" charset="0"/>
              </a:rPr>
              <a:t>ID:181-35-2295</a:t>
            </a:r>
            <a:endParaRPr lang="bn-BD" b="1" dirty="0">
              <a:solidFill>
                <a:schemeClr val="accent4">
                  <a:lumMod val="50000"/>
                </a:schemeClr>
              </a:solidFill>
              <a:latin typeface="Broadway" pitchFamily="82" charset="0"/>
            </a:endParaRPr>
          </a:p>
        </p:txBody>
      </p:sp>
      <p:sp>
        <p:nvSpPr>
          <p:cNvPr id="15" name="Isosceles Triangle 14"/>
          <p:cNvSpPr/>
          <p:nvPr/>
        </p:nvSpPr>
        <p:spPr>
          <a:xfrm rot="12041055">
            <a:off x="-504781" y="250484"/>
            <a:ext cx="1905000" cy="26670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n-BD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Isosceles Triangle 15"/>
          <p:cNvSpPr/>
          <p:nvPr/>
        </p:nvSpPr>
        <p:spPr>
          <a:xfrm rot="16200000">
            <a:off x="82282" y="446769"/>
            <a:ext cx="935046" cy="739818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n-BD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Isosceles Triangle 16"/>
          <p:cNvSpPr/>
          <p:nvPr/>
        </p:nvSpPr>
        <p:spPr>
          <a:xfrm rot="19885053" flipH="1" flipV="1">
            <a:off x="201846" y="868688"/>
            <a:ext cx="436121" cy="33900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n-BD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8979803">
            <a:off x="-26635" y="625122"/>
            <a:ext cx="3008313" cy="347188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Broadway" pitchFamily="82" charset="0"/>
              </a:rPr>
              <a:t> 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Broadway" pitchFamily="82" charset="0"/>
              </a:rPr>
              <a:t>PLEASE ENTER YOUR CHOICE FOR STUDENT</a:t>
            </a:r>
            <a:endParaRPr lang="bn-BD" sz="3200" dirty="0">
              <a:solidFill>
                <a:schemeClr val="accent4">
                  <a:lumMod val="50000"/>
                </a:schemeClr>
              </a:solidFill>
              <a:latin typeface="Broadway" pitchFamily="82" charset="0"/>
            </a:endParaRPr>
          </a:p>
        </p:txBody>
      </p:sp>
      <p:pic>
        <p:nvPicPr>
          <p:cNvPr id="5" name="Content Placeholder 4" descr="pic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228600"/>
            <a:ext cx="5111750" cy="6248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-2743200" y="1981200"/>
            <a:ext cx="3008313" cy="4691063"/>
          </a:xfrm>
        </p:spPr>
        <p:txBody>
          <a:bodyPr/>
          <a:lstStyle/>
          <a:p>
            <a:endParaRPr lang="bn-B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050453">
            <a:off x="-115469" y="462947"/>
            <a:ext cx="3008313" cy="4211957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Broadway" pitchFamily="82" charset="0"/>
              </a:rPr>
              <a:t>PLEASE ENTER YOUR CHOICE FOR TEACHE OR STAFF</a:t>
            </a:r>
            <a:endParaRPr lang="bn-BD" sz="3200" dirty="0">
              <a:solidFill>
                <a:schemeClr val="accent4">
                  <a:lumMod val="50000"/>
                </a:schemeClr>
              </a:solidFill>
              <a:latin typeface="Broadway" pitchFamily="82" charset="0"/>
            </a:endParaRPr>
          </a:p>
        </p:txBody>
      </p:sp>
      <p:pic>
        <p:nvPicPr>
          <p:cNvPr id="5" name="Content Placeholder 4" descr="pic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304800"/>
            <a:ext cx="5111750" cy="586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n-B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243628"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Broadway" pitchFamily="82" charset="0"/>
              </a:rPr>
              <a:t>ADD RECORD AND SEARCH RECORD</a:t>
            </a:r>
            <a:endParaRPr lang="bn-BD" sz="3200" dirty="0">
              <a:solidFill>
                <a:schemeClr val="accent4">
                  <a:lumMod val="50000"/>
                </a:schemeClr>
              </a:solidFill>
              <a:latin typeface="Broadway" pitchFamily="82" charset="0"/>
            </a:endParaRPr>
          </a:p>
        </p:txBody>
      </p:sp>
      <p:pic>
        <p:nvPicPr>
          <p:cNvPr id="6" name="Content Placeholder 5" descr="Capture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4038600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Content Placeholder 4" descr="pic7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600200"/>
            <a:ext cx="4038600" cy="4495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 rot="21028536">
            <a:off x="266443" y="36818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Broadway" pitchFamily="82" charset="0"/>
              </a:rPr>
              <a:t>MODIFY RECORD AND DELETE RECORD</a:t>
            </a:r>
            <a:endParaRPr lang="bn-BD" sz="3200" dirty="0">
              <a:solidFill>
                <a:schemeClr val="accent4">
                  <a:lumMod val="50000"/>
                </a:schemeClr>
              </a:solidFill>
              <a:latin typeface="Broadway" pitchFamily="82" charset="0"/>
            </a:endParaRPr>
          </a:p>
        </p:txBody>
      </p:sp>
      <p:pic>
        <p:nvPicPr>
          <p:cNvPr id="7" name="Content Placeholder 6" descr="Capture2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4038600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7" descr="3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676400"/>
            <a:ext cx="4038600" cy="46482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 rot="21187245"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Broadway" pitchFamily="82" charset="0"/>
              </a:rPr>
              <a:t>SALARY AND FEE</a:t>
            </a:r>
            <a:endParaRPr lang="bn-BD" dirty="0">
              <a:solidFill>
                <a:schemeClr val="accent4">
                  <a:lumMod val="50000"/>
                </a:schemeClr>
              </a:solidFill>
              <a:latin typeface="Broadway" pitchFamily="82" charset="0"/>
            </a:endParaRPr>
          </a:p>
        </p:txBody>
      </p:sp>
      <p:pic>
        <p:nvPicPr>
          <p:cNvPr id="5" name="Content Placeholder 4" descr="Capture6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4038600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Content Placeholder 9" descr="pic8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600200"/>
            <a:ext cx="4038600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80803_2247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Broadway" pitchFamily="82" charset="0"/>
              </a:rPr>
              <a:t>ABOUT MY PROJECT</a:t>
            </a:r>
            <a:endParaRPr lang="bn-BD" dirty="0">
              <a:solidFill>
                <a:schemeClr val="accent4">
                  <a:lumMod val="50000"/>
                </a:schemeClr>
              </a:solidFill>
              <a:latin typeface="Broadway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</a:rPr>
              <a:t>     </a:t>
            </a:r>
            <a:r>
              <a:rPr lang="en-US" sz="44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</a:rPr>
              <a:t>T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</a:rPr>
              <a:t>his project is actually about billing system of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</a:rPr>
              <a:t>school.In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</a:rPr>
              <a:t> this project ,we can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</a:rPr>
              <a:t>add,record,modify,search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</a:rPr>
              <a:t> and delete the records of both account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</a:rPr>
              <a:t>types.It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</a:rPr>
              <a:t> allows us to display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</a:rPr>
              <a:t>fees,dues,total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</a:rPr>
              <a:t> and advance of students and salary-related information of teachers and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</a:rPr>
              <a:t>staffs.For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</a:rPr>
              <a:t> the entry of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</a:rPr>
              <a:t>records,current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</a:rPr>
              <a:t>date,year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</a:rPr>
              <a:t> and month is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</a:rPr>
              <a:t>asked.Then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</a:rPr>
              <a:t>, we can select the account type and perform billing operations like I mentioned above.</a:t>
            </a:r>
            <a:endParaRPr lang="bn-BD" b="1" dirty="0">
              <a:solidFill>
                <a:schemeClr val="accent4">
                  <a:lumMod val="50000"/>
                </a:schemeClr>
              </a:solidFill>
              <a:latin typeface="Agency FB" pitchFamily="34" charset="0"/>
            </a:endParaRP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Broadway" pitchFamily="82" charset="0"/>
              </a:rPr>
              <a:t>OBJECTIVE</a:t>
            </a:r>
            <a:endParaRPr lang="bn-BD" dirty="0">
              <a:solidFill>
                <a:schemeClr val="accent4">
                  <a:lumMod val="50000"/>
                </a:schemeClr>
              </a:solidFill>
              <a:latin typeface="Broadway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b="1" u="sng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General objective :</a:t>
            </a:r>
            <a:endParaRPr lang="en-US" sz="3600" dirty="0" smtClean="0">
              <a:solidFill>
                <a:schemeClr val="accent4">
                  <a:lumMod val="50000"/>
                </a:schemeClr>
              </a:solidFill>
              <a:latin typeface="Agency FB" pitchFamily="34" charset="0"/>
              <a:ea typeface="Calibri"/>
              <a:cs typeface="Vrinda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This study aimed to help a school to have an effective way of monitoring their staff/student salary/fees to give a higher quality of service.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b="1" u="sng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Specific objective:</a:t>
            </a:r>
            <a:endParaRPr lang="en-US" sz="3600" dirty="0" smtClean="0">
              <a:solidFill>
                <a:schemeClr val="accent4">
                  <a:lumMod val="50000"/>
                </a:schemeClr>
              </a:solidFill>
              <a:latin typeface="Agency FB" pitchFamily="34" charset="0"/>
              <a:ea typeface="Calibri"/>
              <a:cs typeface="Vrinda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*Develop a system that will improve the school process in the timekeeping and maintaining accounts.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*Develop a system that will monitor teacher/student date that is efficient to use.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*Secure the records of teacher/student and to have more manageable </a:t>
            </a:r>
            <a:r>
              <a:rPr lang="en-US" sz="3600" dirty="0" err="1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files,managed</a:t>
            </a: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 by the administrator of the </a:t>
            </a:r>
            <a:r>
              <a:rPr lang="en-US" sz="3600" dirty="0" err="1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depertment</a:t>
            </a: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*Calculate salary/fee transaction easily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*Summarize all the accounts detail of teacher/student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ea typeface="Calibri"/>
                <a:cs typeface="Vrinda"/>
              </a:rPr>
              <a:t>.</a:t>
            </a:r>
          </a:p>
          <a:p>
            <a:endParaRPr lang="bn-B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Broadway" pitchFamily="82" charset="0"/>
              </a:rPr>
              <a:t>FEASIBILITY STUDEY</a:t>
            </a:r>
            <a:endParaRPr lang="bn-BD" dirty="0">
              <a:solidFill>
                <a:schemeClr val="accent4">
                  <a:lumMod val="50000"/>
                </a:schemeClr>
              </a:solidFill>
              <a:latin typeface="Broadway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Before developing this project we need a feasibility study to understand whether the project would be successful or not.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b="1" u="sng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Technology and system feasibility: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The assessment is based on an outline design of system </a:t>
            </a:r>
            <a:r>
              <a:rPr lang="en-US" sz="1600" b="1" dirty="0" err="1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requirements,to</a:t>
            </a: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 determine whether the company has the technical expertise to handle completion of the </a:t>
            </a:r>
            <a:r>
              <a:rPr lang="en-US" sz="1600" b="1" dirty="0" err="1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project.In</a:t>
            </a: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 our case, ‘the peoples university of Bangladesh has an efficient IT department and the personnel from the accounts department has that expertise.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b="1" u="sng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Economic feasibility: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Economic analysis is the most frequently used method for evaluating the effectiveness of a new system.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More commonly known as cost/benefit </a:t>
            </a:r>
            <a:r>
              <a:rPr lang="en-US" sz="1600" b="1" dirty="0" err="1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analysis,the</a:t>
            </a: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 procedure is to determine the benefits and savings that are expected from a candidate system and compare them with </a:t>
            </a:r>
            <a:r>
              <a:rPr lang="en-US" sz="1600" b="1" dirty="0" err="1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cost.if</a:t>
            </a: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 benefits outweigh costs, them the decision is made to design and implement the </a:t>
            </a:r>
            <a:r>
              <a:rPr lang="en-US" sz="1600" b="1" dirty="0" err="1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system.The</a:t>
            </a: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 analysis must accurately weight the cost versus benefits before taking an action.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It is important to identify cost and benefit </a:t>
            </a:r>
            <a:r>
              <a:rPr lang="en-US" sz="1600" b="1" dirty="0" err="1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factors,which</a:t>
            </a: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 can be categorized as follows: 1. Development cost and 2. Operating </a:t>
            </a:r>
            <a:r>
              <a:rPr lang="en-US" sz="1600" b="1" dirty="0" err="1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costs.This</a:t>
            </a: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 is an analysis of the costs to be incurred in the system and the benefits derivable out of the system.</a:t>
            </a:r>
          </a:p>
          <a:p>
            <a:endParaRPr lang="bn-BD" sz="1600" b="1" dirty="0">
              <a:latin typeface="Agency FB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Broadway" pitchFamily="82" charset="0"/>
              </a:rPr>
              <a:t>BENEFITES</a:t>
            </a:r>
            <a:endParaRPr lang="bn-BD" dirty="0">
              <a:solidFill>
                <a:schemeClr val="accent4">
                  <a:lumMod val="50000"/>
                </a:schemeClr>
              </a:solidFill>
              <a:latin typeface="Broadway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  Interact with the software with menu-driven programs with user friendly interface.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   Manage employee information efficiently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   Maintain student data efficiently.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   Manage the data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   Efficiently manage the salary taken by the employees</a:t>
            </a:r>
          </a:p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   Prepare the detailed salary record of the employees in an organization </a:t>
            </a:r>
            <a:endParaRPr lang="bn-BD" sz="2800" b="1" dirty="0">
              <a:solidFill>
                <a:schemeClr val="accent4">
                  <a:lumMod val="50000"/>
                </a:schemeClr>
              </a:solidFill>
              <a:latin typeface="Agency FB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Broadway" pitchFamily="82" charset="0"/>
              </a:rPr>
              <a:t>SCOPE &amp; LIITATION</a:t>
            </a:r>
            <a:endParaRPr lang="bn-BD" b="1" dirty="0">
              <a:solidFill>
                <a:schemeClr val="accent4">
                  <a:lumMod val="50000"/>
                </a:schemeClr>
              </a:solidFill>
              <a:latin typeface="Broadway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SCOPE 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       The proposed school billing system will cover many aspects of time keeping and fee/salary process. This includes the capture of information based on the employees work </a:t>
            </a:r>
            <a:r>
              <a:rPr lang="en-US" sz="2000" b="1" dirty="0" err="1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schedule,time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 worked and daily time rendered. The software process encompasses all activities necessary to report employees time worked.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*The system will have a file management where it covers the records of staff/student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*The system also covers the tracking of salary/fees of staff/student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 LIMITATION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The proposed system cannot be accessed online and it focuses only on the school billing system software of the </a:t>
            </a:r>
            <a:r>
              <a:rPr lang="en-US" sz="2000" b="1" dirty="0" err="1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organization.This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  <a:ea typeface="Calibri"/>
                <a:cs typeface="Vrinda"/>
              </a:rPr>
              <a:t> proposed system is only applicable and can only be used by the management of any school. The proposed system may face data redundancy.</a:t>
            </a:r>
          </a:p>
          <a:p>
            <a:endParaRPr lang="bn-BD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 rot="19336789">
            <a:off x="345918" y="2475222"/>
            <a:ext cx="3008313" cy="116205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Broadway" pitchFamily="82" charset="0"/>
              </a:rPr>
              <a:t>WELCOME SCREEN</a:t>
            </a:r>
            <a:r>
              <a:rPr lang="bn-BD" sz="3600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</a:rPr>
              <a:t/>
            </a:r>
            <a:br>
              <a:rPr lang="bn-BD" sz="3600" dirty="0" smtClean="0">
                <a:solidFill>
                  <a:schemeClr val="accent4">
                    <a:lumMod val="50000"/>
                  </a:schemeClr>
                </a:solidFill>
                <a:latin typeface="Agency FB" pitchFamily="34" charset="0"/>
              </a:rPr>
            </a:br>
            <a:endParaRPr lang="bn-BD" sz="3600" dirty="0"/>
          </a:p>
        </p:txBody>
      </p:sp>
      <p:pic>
        <p:nvPicPr>
          <p:cNvPr id="5" name="Content Placeholder 4" descr="pic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381000"/>
            <a:ext cx="5111750" cy="601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5562600"/>
            <a:ext cx="3008313" cy="563563"/>
          </a:xfrm>
        </p:spPr>
        <p:txBody>
          <a:bodyPr/>
          <a:lstStyle/>
          <a:p>
            <a:endParaRPr lang="bn-B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Broadway" pitchFamily="82" charset="0"/>
              </a:rPr>
              <a:t>DATE MENUE</a:t>
            </a:r>
            <a:endParaRPr lang="bn-BD" dirty="0">
              <a:solidFill>
                <a:schemeClr val="accent4">
                  <a:lumMod val="50000"/>
                </a:schemeClr>
              </a:solidFill>
              <a:latin typeface="Broadway" pitchFamily="82" charset="0"/>
            </a:endParaRPr>
          </a:p>
        </p:txBody>
      </p:sp>
      <p:pic>
        <p:nvPicPr>
          <p:cNvPr id="4" name="Content Placeholder 3" descr="pic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089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225853">
            <a:off x="356288" y="2437236"/>
            <a:ext cx="3008313" cy="172228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Broadway" pitchFamily="82" charset="0"/>
              </a:rPr>
              <a:t>SELECT ACCOUNT TYPES</a:t>
            </a:r>
            <a:endParaRPr lang="bn-BD" sz="3600" dirty="0">
              <a:solidFill>
                <a:schemeClr val="accent4">
                  <a:lumMod val="50000"/>
                </a:schemeClr>
              </a:solidFill>
              <a:latin typeface="Broadway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680240">
            <a:off x="86991" y="1346025"/>
            <a:ext cx="3008313" cy="4691063"/>
          </a:xfrm>
        </p:spPr>
        <p:txBody>
          <a:bodyPr/>
          <a:lstStyle/>
          <a:p>
            <a:endParaRPr lang="bn-BD" dirty="0"/>
          </a:p>
        </p:txBody>
      </p:sp>
      <p:pic>
        <p:nvPicPr>
          <p:cNvPr id="7" name="Content Placeholder 6" descr="pic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381000"/>
            <a:ext cx="5111750" cy="5943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535</Words>
  <Application>Microsoft Office PowerPoint</Application>
  <PresentationFormat>On-screen Show (4:3)</PresentationFormat>
  <Paragraphs>47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ABOUT MY PROJECT</vt:lpstr>
      <vt:lpstr>OBJECTIVE</vt:lpstr>
      <vt:lpstr>FEASIBILITY STUDEY</vt:lpstr>
      <vt:lpstr>BENEFITES</vt:lpstr>
      <vt:lpstr>SCOPE &amp; LIITATION</vt:lpstr>
      <vt:lpstr>WELCOME SCREEN </vt:lpstr>
      <vt:lpstr>DATE MENUE</vt:lpstr>
      <vt:lpstr>SELECT ACCOUNT TYPES</vt:lpstr>
      <vt:lpstr> PLEASE ENTER YOUR CHOICE FOR STUDENT</vt:lpstr>
      <vt:lpstr>PLEASE ENTER YOUR CHOICE FOR TEACHE OR STAFF</vt:lpstr>
      <vt:lpstr>ADD RECORD AND SEARCH RECORD</vt:lpstr>
      <vt:lpstr>MODIFY RECORD AND DELETE RECORD</vt:lpstr>
      <vt:lpstr>SALARY AND FEE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10</cp:revision>
  <dcterms:created xsi:type="dcterms:W3CDTF">2018-12-12T07:41:03Z</dcterms:created>
  <dcterms:modified xsi:type="dcterms:W3CDTF">2018-12-22T03:15:18Z</dcterms:modified>
</cp:coreProperties>
</file>