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275BE5-D86A-4C0D-BC32-7E102F2BFCAD}"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D13C7-2A8C-4333-BCA5-90668837B438}" type="slidenum">
              <a:rPr lang="en-US" smtClean="0"/>
              <a:t>‹#›</a:t>
            </a:fld>
            <a:endParaRPr lang="en-US"/>
          </a:p>
        </p:txBody>
      </p:sp>
    </p:spTree>
    <p:extLst>
      <p:ext uri="{BB962C8B-B14F-4D97-AF65-F5344CB8AC3E}">
        <p14:creationId xmlns:p14="http://schemas.microsoft.com/office/powerpoint/2010/main" val="99104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275BE5-D86A-4C0D-BC32-7E102F2BFCAD}"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D13C7-2A8C-4333-BCA5-90668837B438}" type="slidenum">
              <a:rPr lang="en-US" smtClean="0"/>
              <a:t>‹#›</a:t>
            </a:fld>
            <a:endParaRPr lang="en-US"/>
          </a:p>
        </p:txBody>
      </p:sp>
    </p:spTree>
    <p:extLst>
      <p:ext uri="{BB962C8B-B14F-4D97-AF65-F5344CB8AC3E}">
        <p14:creationId xmlns:p14="http://schemas.microsoft.com/office/powerpoint/2010/main" val="4023636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275BE5-D86A-4C0D-BC32-7E102F2BFCAD}"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D13C7-2A8C-4333-BCA5-90668837B438}" type="slidenum">
              <a:rPr lang="en-US" smtClean="0"/>
              <a:t>‹#›</a:t>
            </a:fld>
            <a:endParaRPr lang="en-US"/>
          </a:p>
        </p:txBody>
      </p:sp>
    </p:spTree>
    <p:extLst>
      <p:ext uri="{BB962C8B-B14F-4D97-AF65-F5344CB8AC3E}">
        <p14:creationId xmlns:p14="http://schemas.microsoft.com/office/powerpoint/2010/main" val="2033364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275BE5-D86A-4C0D-BC32-7E102F2BFCAD}"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D13C7-2A8C-4333-BCA5-90668837B438}" type="slidenum">
              <a:rPr lang="en-US" smtClean="0"/>
              <a:t>‹#›</a:t>
            </a:fld>
            <a:endParaRPr lang="en-US"/>
          </a:p>
        </p:txBody>
      </p:sp>
    </p:spTree>
    <p:extLst>
      <p:ext uri="{BB962C8B-B14F-4D97-AF65-F5344CB8AC3E}">
        <p14:creationId xmlns:p14="http://schemas.microsoft.com/office/powerpoint/2010/main" val="2179434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275BE5-D86A-4C0D-BC32-7E102F2BFCAD}"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D13C7-2A8C-4333-BCA5-90668837B438}" type="slidenum">
              <a:rPr lang="en-US" smtClean="0"/>
              <a:t>‹#›</a:t>
            </a:fld>
            <a:endParaRPr lang="en-US"/>
          </a:p>
        </p:txBody>
      </p:sp>
    </p:spTree>
    <p:extLst>
      <p:ext uri="{BB962C8B-B14F-4D97-AF65-F5344CB8AC3E}">
        <p14:creationId xmlns:p14="http://schemas.microsoft.com/office/powerpoint/2010/main" val="1747793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275BE5-D86A-4C0D-BC32-7E102F2BFCAD}" type="datetimeFigureOut">
              <a:rPr lang="en-US" smtClean="0"/>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D13C7-2A8C-4333-BCA5-90668837B438}" type="slidenum">
              <a:rPr lang="en-US" smtClean="0"/>
              <a:t>‹#›</a:t>
            </a:fld>
            <a:endParaRPr lang="en-US"/>
          </a:p>
        </p:txBody>
      </p:sp>
    </p:spTree>
    <p:extLst>
      <p:ext uri="{BB962C8B-B14F-4D97-AF65-F5344CB8AC3E}">
        <p14:creationId xmlns:p14="http://schemas.microsoft.com/office/powerpoint/2010/main" val="2569588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275BE5-D86A-4C0D-BC32-7E102F2BFCAD}" type="datetimeFigureOut">
              <a:rPr lang="en-US" smtClean="0"/>
              <a:t>8/14/2021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6D13C7-2A8C-4333-BCA5-90668837B438}" type="slidenum">
              <a:rPr lang="en-US" smtClean="0"/>
              <a:t>‹#›</a:t>
            </a:fld>
            <a:endParaRPr lang="en-US"/>
          </a:p>
        </p:txBody>
      </p:sp>
    </p:spTree>
    <p:extLst>
      <p:ext uri="{BB962C8B-B14F-4D97-AF65-F5344CB8AC3E}">
        <p14:creationId xmlns:p14="http://schemas.microsoft.com/office/powerpoint/2010/main" val="4283805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275BE5-D86A-4C0D-BC32-7E102F2BFCAD}" type="datetimeFigureOut">
              <a:rPr lang="en-US" smtClean="0"/>
              <a:t>8/14/2021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6D13C7-2A8C-4333-BCA5-90668837B438}" type="slidenum">
              <a:rPr lang="en-US" smtClean="0"/>
              <a:t>‹#›</a:t>
            </a:fld>
            <a:endParaRPr lang="en-US"/>
          </a:p>
        </p:txBody>
      </p:sp>
    </p:spTree>
    <p:extLst>
      <p:ext uri="{BB962C8B-B14F-4D97-AF65-F5344CB8AC3E}">
        <p14:creationId xmlns:p14="http://schemas.microsoft.com/office/powerpoint/2010/main" val="1095575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275BE5-D86A-4C0D-BC32-7E102F2BFCAD}" type="datetimeFigureOut">
              <a:rPr lang="en-US" smtClean="0"/>
              <a:t>8/14/2021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6D13C7-2A8C-4333-BCA5-90668837B438}" type="slidenum">
              <a:rPr lang="en-US" smtClean="0"/>
              <a:t>‹#›</a:t>
            </a:fld>
            <a:endParaRPr lang="en-US"/>
          </a:p>
        </p:txBody>
      </p:sp>
    </p:spTree>
    <p:extLst>
      <p:ext uri="{BB962C8B-B14F-4D97-AF65-F5344CB8AC3E}">
        <p14:creationId xmlns:p14="http://schemas.microsoft.com/office/powerpoint/2010/main" val="270346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275BE5-D86A-4C0D-BC32-7E102F2BFCAD}" type="datetimeFigureOut">
              <a:rPr lang="en-US" smtClean="0"/>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D13C7-2A8C-4333-BCA5-90668837B438}" type="slidenum">
              <a:rPr lang="en-US" smtClean="0"/>
              <a:t>‹#›</a:t>
            </a:fld>
            <a:endParaRPr lang="en-US"/>
          </a:p>
        </p:txBody>
      </p:sp>
    </p:spTree>
    <p:extLst>
      <p:ext uri="{BB962C8B-B14F-4D97-AF65-F5344CB8AC3E}">
        <p14:creationId xmlns:p14="http://schemas.microsoft.com/office/powerpoint/2010/main" val="1498862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275BE5-D86A-4C0D-BC32-7E102F2BFCAD}" type="datetimeFigureOut">
              <a:rPr lang="en-US" smtClean="0"/>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D13C7-2A8C-4333-BCA5-90668837B438}" type="slidenum">
              <a:rPr lang="en-US" smtClean="0"/>
              <a:t>‹#›</a:t>
            </a:fld>
            <a:endParaRPr lang="en-US"/>
          </a:p>
        </p:txBody>
      </p:sp>
    </p:spTree>
    <p:extLst>
      <p:ext uri="{BB962C8B-B14F-4D97-AF65-F5344CB8AC3E}">
        <p14:creationId xmlns:p14="http://schemas.microsoft.com/office/powerpoint/2010/main" val="988748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275BE5-D86A-4C0D-BC32-7E102F2BFCAD}" type="datetimeFigureOut">
              <a:rPr lang="en-US" smtClean="0"/>
              <a:t>8/14/2021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D13C7-2A8C-4333-BCA5-90668837B438}" type="slidenum">
              <a:rPr lang="en-US" smtClean="0"/>
              <a:t>‹#›</a:t>
            </a:fld>
            <a:endParaRPr lang="en-US"/>
          </a:p>
        </p:txBody>
      </p:sp>
    </p:spTree>
    <p:extLst>
      <p:ext uri="{BB962C8B-B14F-4D97-AF65-F5344CB8AC3E}">
        <p14:creationId xmlns:p14="http://schemas.microsoft.com/office/powerpoint/2010/main" val="2915512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smtClean="0"/>
              <a:t> Simple Linear Regression </a:t>
            </a:r>
            <a:endParaRPr lang="en-US" sz="4800" b="1" dirty="0"/>
          </a:p>
        </p:txBody>
      </p:sp>
      <p:sp>
        <p:nvSpPr>
          <p:cNvPr id="3" name="Subtitle 2"/>
          <p:cNvSpPr>
            <a:spLocks noGrp="1"/>
          </p:cNvSpPr>
          <p:nvPr>
            <p:ph type="subTitle" idx="1"/>
          </p:nvPr>
        </p:nvSpPr>
        <p:spPr>
          <a:xfrm>
            <a:off x="2514600" y="5105400"/>
            <a:ext cx="6400800" cy="1752600"/>
          </a:xfrm>
        </p:spPr>
        <p:txBody>
          <a:bodyPr/>
          <a:lstStyle/>
          <a:p>
            <a:pPr algn="r"/>
            <a:r>
              <a:rPr lang="en-US" dirty="0" smtClean="0"/>
              <a:t>Sadia </a:t>
            </a:r>
            <a:r>
              <a:rPr lang="en-US" dirty="0" err="1" smtClean="0"/>
              <a:t>Subrun</a:t>
            </a:r>
            <a:r>
              <a:rPr lang="en-US" dirty="0" smtClean="0"/>
              <a:t> </a:t>
            </a:r>
            <a:r>
              <a:rPr lang="en-US" dirty="0" err="1" smtClean="0"/>
              <a:t>Proma</a:t>
            </a:r>
            <a:endParaRPr lang="en-US" dirty="0" smtClean="0"/>
          </a:p>
          <a:p>
            <a:pPr algn="r"/>
            <a:r>
              <a:rPr lang="en-US" dirty="0" smtClean="0"/>
              <a:t>ID: 181-35-2295</a:t>
            </a:r>
            <a:endParaRPr lang="en-US" dirty="0"/>
          </a:p>
        </p:txBody>
      </p:sp>
    </p:spTree>
    <p:extLst>
      <p:ext uri="{BB962C8B-B14F-4D97-AF65-F5344CB8AC3E}">
        <p14:creationId xmlns:p14="http://schemas.microsoft.com/office/powerpoint/2010/main" val="184580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sp>
        <p:nvSpPr>
          <p:cNvPr id="3" name="Content Placeholder 2"/>
          <p:cNvSpPr>
            <a:spLocks noGrp="1"/>
          </p:cNvSpPr>
          <p:nvPr>
            <p:ph idx="1"/>
          </p:nvPr>
        </p:nvSpPr>
        <p:spPr/>
        <p:txBody>
          <a:bodyPr/>
          <a:lstStyle/>
          <a:p>
            <a:pPr marL="0" indent="0">
              <a:buNone/>
            </a:pPr>
            <a:r>
              <a:rPr lang="en-US" dirty="0" smtClean="0"/>
              <a:t>      Here we have a Simple Linear Regression Model for the Dataset "</a:t>
            </a:r>
            <a:r>
              <a:rPr lang="en-US" dirty="0" err="1" smtClean="0"/>
              <a:t>Salary_Data</a:t>
            </a:r>
            <a:r>
              <a:rPr lang="en-US" dirty="0" smtClean="0"/>
              <a:t>" which is the dataset of Salary based on years of Experience of the Employee. So, this model helps to predict the expected salary for the employee based on No of years of experience.</a:t>
            </a:r>
            <a:endParaRPr lang="en-US" dirty="0"/>
          </a:p>
        </p:txBody>
      </p:sp>
    </p:spTree>
    <p:extLst>
      <p:ext uri="{BB962C8B-B14F-4D97-AF65-F5344CB8AC3E}">
        <p14:creationId xmlns:p14="http://schemas.microsoft.com/office/powerpoint/2010/main" val="8260581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My work flow</a:t>
            </a:r>
            <a:endParaRPr lang="en-US" b="1" dirty="0"/>
          </a:p>
        </p:txBody>
      </p:sp>
      <p:sp>
        <p:nvSpPr>
          <p:cNvPr id="3" name="Content Placeholder 2"/>
          <p:cNvSpPr>
            <a:spLocks noGrp="1"/>
          </p:cNvSpPr>
          <p:nvPr>
            <p:ph idx="1"/>
          </p:nvPr>
        </p:nvSpPr>
        <p:spPr/>
        <p:txBody>
          <a:bodyPr>
            <a:normAutofit fontScale="92500"/>
          </a:bodyPr>
          <a:lstStyle/>
          <a:p>
            <a:r>
              <a:rPr lang="en-US" dirty="0" smtClean="0"/>
              <a:t>Lets go to </a:t>
            </a:r>
            <a:r>
              <a:rPr lang="en-US" dirty="0" err="1" smtClean="0"/>
              <a:t>colab</a:t>
            </a:r>
            <a:endParaRPr lang="en-US" dirty="0" smtClean="0"/>
          </a:p>
          <a:p>
            <a:r>
              <a:rPr lang="en-US" dirty="0" smtClean="0"/>
              <a:t>Importing libraries</a:t>
            </a:r>
          </a:p>
          <a:p>
            <a:r>
              <a:rPr lang="en-US" dirty="0" smtClean="0"/>
              <a:t>Importing dataset</a:t>
            </a:r>
          </a:p>
          <a:p>
            <a:r>
              <a:rPr lang="en-US" dirty="0"/>
              <a:t>S</a:t>
            </a:r>
            <a:r>
              <a:rPr lang="en-US" dirty="0" smtClean="0"/>
              <a:t>plitting dataset into training set and test set</a:t>
            </a:r>
          </a:p>
          <a:p>
            <a:r>
              <a:rPr lang="en-US" dirty="0"/>
              <a:t>S</a:t>
            </a:r>
            <a:r>
              <a:rPr lang="en-US" dirty="0" smtClean="0"/>
              <a:t>itting simple linear regression to the training set</a:t>
            </a:r>
          </a:p>
          <a:p>
            <a:r>
              <a:rPr lang="en-US" dirty="0"/>
              <a:t>P</a:t>
            </a:r>
            <a:r>
              <a:rPr lang="en-US" dirty="0" smtClean="0"/>
              <a:t>redicting test set results</a:t>
            </a:r>
          </a:p>
          <a:p>
            <a:r>
              <a:rPr lang="en-US" dirty="0" err="1" smtClean="0"/>
              <a:t>Visualising</a:t>
            </a:r>
            <a:r>
              <a:rPr lang="en-US" dirty="0" smtClean="0"/>
              <a:t> training set results</a:t>
            </a:r>
          </a:p>
          <a:p>
            <a:r>
              <a:rPr lang="en-US" dirty="0" err="1" smtClean="0"/>
              <a:t>Visualising</a:t>
            </a:r>
            <a:r>
              <a:rPr lang="en-US" dirty="0" smtClean="0"/>
              <a:t> test set result</a:t>
            </a:r>
            <a:endParaRPr lang="en-US" dirty="0"/>
          </a:p>
        </p:txBody>
      </p:sp>
    </p:spTree>
    <p:extLst>
      <p:ext uri="{BB962C8B-B14F-4D97-AF65-F5344CB8AC3E}">
        <p14:creationId xmlns:p14="http://schemas.microsoft.com/office/powerpoint/2010/main" val="22691982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09800"/>
            <a:ext cx="8229600" cy="1905000"/>
          </a:xfrm>
        </p:spPr>
        <p:txBody>
          <a:bodyPr>
            <a:normAutofit/>
          </a:bodyPr>
          <a:lstStyle/>
          <a:p>
            <a:pPr marL="0" indent="0" algn="ctr">
              <a:buNone/>
            </a:pPr>
            <a:r>
              <a:rPr lang="en-US" sz="9600" b="1" dirty="0" smtClean="0">
                <a:latin typeface="Century" panose="02040604050505020304" pitchFamily="18" charset="0"/>
              </a:rPr>
              <a:t>Thank You</a:t>
            </a:r>
            <a:endParaRPr lang="en-US" sz="9600" b="1" dirty="0">
              <a:latin typeface="Century" panose="02040604050505020304" pitchFamily="18" charset="0"/>
            </a:endParaRPr>
          </a:p>
        </p:txBody>
      </p:sp>
    </p:spTree>
    <p:extLst>
      <p:ext uri="{BB962C8B-B14F-4D97-AF65-F5344CB8AC3E}">
        <p14:creationId xmlns:p14="http://schemas.microsoft.com/office/powerpoint/2010/main" val="902033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103</Words>
  <Application>Microsoft Office PowerPoint</Application>
  <PresentationFormat>On-screen Show (4:3)</PresentationFormat>
  <Paragraphs>15</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 Simple Linear Regression </vt:lpstr>
      <vt:lpstr>Example</vt:lpstr>
      <vt:lpstr>My work flow</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Linear Regression</dc:title>
  <dc:creator>Windows User</dc:creator>
  <cp:lastModifiedBy>Windows User</cp:lastModifiedBy>
  <cp:revision>4</cp:revision>
  <dcterms:created xsi:type="dcterms:W3CDTF">2021-08-14T09:43:50Z</dcterms:created>
  <dcterms:modified xsi:type="dcterms:W3CDTF">2021-08-14T10:29:51Z</dcterms:modified>
</cp:coreProperties>
</file>