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02"/>
  </p:normalViewPr>
  <p:slideViewPr>
    <p:cSldViewPr snapToGrid="0" snapToObjects="1">
      <p:cViewPr varScale="1">
        <p:scale>
          <a:sx n="122" d="100"/>
          <a:sy n="122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-01.png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6814094" y="1456944"/>
            <a:ext cx="5374048" cy="540105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E3AD-E22D-7B49-A93F-0C611B02B1F3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mblr_nkaj1jXC5U1slhhf0o1_128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8" b="8225"/>
          <a:stretch/>
        </p:blipFill>
        <p:spPr>
          <a:xfrm>
            <a:off x="0" y="-1"/>
            <a:ext cx="12191999" cy="6844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794" y="1122363"/>
            <a:ext cx="6011056" cy="23876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ITC Avant Garde Std XLt" charset="0"/>
                <a:ea typeface="ITC Avant Garde Std XLt" charset="0"/>
                <a:cs typeface="ITC Avant Garde Std XLt" charset="0"/>
              </a:rPr>
              <a:t>Découverte</a:t>
            </a:r>
            <a:r>
              <a:rPr lang="en-US" dirty="0" smtClean="0">
                <a:solidFill>
                  <a:schemeClr val="bg1"/>
                </a:solidFill>
                <a:latin typeface="ITC Avant Garde Std XLt" charset="0"/>
                <a:ea typeface="ITC Avant Garde Std XLt" charset="0"/>
                <a:cs typeface="ITC Avant Garde Std XLt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ITC Avant Garde Std XLt" charset="0"/>
                <a:ea typeface="ITC Avant Garde Std XLt" charset="0"/>
                <a:cs typeface="ITC Avant Garde Std XLt" charset="0"/>
              </a:rPr>
              <a:t>Node.JS</a:t>
            </a:r>
            <a:endParaRPr lang="en-US" dirty="0">
              <a:solidFill>
                <a:schemeClr val="bg1"/>
              </a:solidFill>
              <a:latin typeface="ITC Avant Garde Std XLt" charset="0"/>
              <a:ea typeface="ITC Avant Garde Std XLt" charset="0"/>
              <a:cs typeface="ITC Avant Garde Std XL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72" y="5891144"/>
            <a:ext cx="4242216" cy="788111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+mj-lt"/>
                <a:ea typeface="ITC Avant Garde Std XLt" charset="0"/>
                <a:cs typeface="ITC Avant Garde Std XLt" charset="0"/>
              </a:rPr>
              <a:t>s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ITC Avant Garde Std XLt" charset="0"/>
                <a:cs typeface="ITC Avant Garde Std XLt" charset="0"/>
              </a:rPr>
              <a:t>01e03 - 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+mj-lt"/>
                <a:ea typeface="ITC Avant Garde Std XLt" charset="0"/>
                <a:cs typeface="ITC Avant Garde Std XLt" charset="0"/>
              </a:rPr>
              <a:t>Orléans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ITC Avant Garde Std XLt" charset="0"/>
                <a:cs typeface="ITC Avant Garde Std XLt" charset="0"/>
              </a:rPr>
              <a:t> Tech Talks</a:t>
            </a:r>
          </a:p>
          <a:p>
            <a:pPr algn="l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ITC Avant Garde Std XLt" charset="0"/>
                <a:cs typeface="ITC Avant Garde Std XLt" charset="0"/>
              </a:rPr>
              <a:t>Stan CHOLLET - @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+mj-lt"/>
                <a:ea typeface="ITC Avant Garde Std XLt" charset="0"/>
                <a:cs typeface="ITC Avant Garde Std XLt" charset="0"/>
              </a:rPr>
              <a:t>tsunammis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+mj-lt"/>
              <a:ea typeface="ITC Avant Garde Std XLt" charset="0"/>
              <a:cs typeface="ITC Avant Garde Std X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héberge</a:t>
            </a:r>
            <a:r>
              <a:rPr lang="en-US" dirty="0" smtClean="0"/>
              <a:t> </a:t>
            </a:r>
            <a:r>
              <a:rPr lang="en-US" dirty="0" err="1" smtClean="0"/>
              <a:t>ça</a:t>
            </a:r>
            <a:r>
              <a:rPr lang="en-US" dirty="0" smtClean="0"/>
              <a:t> o</a:t>
            </a:r>
            <a:r>
              <a:rPr lang="fr-FR" dirty="0" err="1" smtClean="0"/>
              <a:t>ù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93868" y="1706068"/>
            <a:ext cx="5711536" cy="166242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d’hébergement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l’ancienne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Il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faut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ranger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filezilla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votre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compte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OVH perso2015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15291" y="3880139"/>
            <a:ext cx="4412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12 Factor App</a:t>
            </a:r>
          </a:p>
          <a:p>
            <a:pPr algn="ctr"/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Heroku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Nodejitsu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Modulus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http://12factor.net/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49736" y="3837049"/>
            <a:ext cx="3782291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b="1" dirty="0" err="1"/>
              <a:t>IaaS</a:t>
            </a:r>
            <a:endParaRPr lang="en-US" sz="3200" b="1" dirty="0"/>
          </a:p>
          <a:p>
            <a:pPr algn="ct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AWS, Google App Engine 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382" y="3643745"/>
            <a:ext cx="4738254" cy="152400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71754" y="3643745"/>
            <a:ext cx="4738254" cy="152400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9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1" y="2838502"/>
            <a:ext cx="11827239" cy="1325563"/>
          </a:xfrm>
        </p:spPr>
        <p:txBody>
          <a:bodyPr/>
          <a:lstStyle/>
          <a:p>
            <a:pPr algn="ctr"/>
            <a:r>
              <a:rPr lang="fr-FR" dirty="0" smtClean="0"/>
              <a:t>Démo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8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Qu’est-ce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Node.JS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créé</a:t>
            </a:r>
            <a:r>
              <a:rPr lang="en-US" dirty="0" smtClean="0"/>
              <a:t> en 2009 par Ryan Dahl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Joyent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/>
              <a:t>SDK en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Basé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moteur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v8</a:t>
            </a:r>
          </a:p>
          <a:p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smtClean="0"/>
              <a:t>non-</a:t>
            </a:r>
            <a:r>
              <a:rPr lang="en-US" dirty="0" err="1" smtClean="0"/>
              <a:t>bloquant</a:t>
            </a:r>
            <a:endParaRPr lang="en-US" dirty="0"/>
          </a:p>
          <a:p>
            <a:r>
              <a:rPr lang="en-US" dirty="0" err="1" smtClean="0"/>
              <a:t>Piloté</a:t>
            </a:r>
            <a:r>
              <a:rPr lang="en-US" dirty="0" smtClean="0"/>
              <a:t> </a:t>
            </a:r>
            <a:r>
              <a:rPr lang="en-US" dirty="0" smtClean="0"/>
              <a:t>par les </a:t>
            </a:r>
            <a:r>
              <a:rPr lang="en-US" dirty="0" err="1"/>
              <a:t>é</a:t>
            </a:r>
            <a:r>
              <a:rPr lang="en-US" dirty="0" err="1" smtClean="0"/>
              <a:t>vènements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Qu’en</a:t>
            </a:r>
            <a:r>
              <a:rPr lang="en-US" dirty="0" smtClean="0"/>
              <a:t> </a:t>
            </a:r>
            <a:r>
              <a:rPr lang="en-US" dirty="0" err="1" smtClean="0"/>
              <a:t>pense</a:t>
            </a:r>
            <a:r>
              <a:rPr lang="en-US" dirty="0" smtClean="0"/>
              <a:t> les </a:t>
            </a:r>
            <a:r>
              <a:rPr lang="en-US" dirty="0" err="1" smtClean="0"/>
              <a:t>dev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5" name="Picture 4" descr="Screen Shot 2015-03-24 at 20.0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45" y="1435616"/>
            <a:ext cx="6584373" cy="51591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0" y="5583382"/>
            <a:ext cx="4959927" cy="101138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l’esprit</a:t>
            </a:r>
            <a:r>
              <a:rPr lang="en-US" dirty="0" smtClean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comme</a:t>
            </a:r>
            <a:r>
              <a:rPr lang="en-US" dirty="0" smtClean="0"/>
              <a:t> Maven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(en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moins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verbeux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Gère</a:t>
            </a:r>
            <a:r>
              <a:rPr lang="en-US" dirty="0" smtClean="0"/>
              <a:t> les </a:t>
            </a:r>
            <a:r>
              <a:rPr lang="en-US" dirty="0" err="1" smtClean="0"/>
              <a:t>dépendances</a:t>
            </a:r>
            <a:r>
              <a:rPr lang="en-US" dirty="0" smtClean="0"/>
              <a:t> par modules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(pas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comme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composer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maven …)</a:t>
            </a:r>
          </a:p>
          <a:p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l’installation</a:t>
            </a:r>
            <a:r>
              <a:rPr lang="en-US" dirty="0" smtClean="0"/>
              <a:t> (locale </a:t>
            </a:r>
            <a:r>
              <a:rPr lang="en-US" dirty="0" err="1" smtClean="0"/>
              <a:t>ou</a:t>
            </a:r>
            <a:r>
              <a:rPr lang="en-US" dirty="0" smtClean="0"/>
              <a:t> global) d’un module</a:t>
            </a:r>
          </a:p>
          <a:p>
            <a:r>
              <a:rPr lang="en-US" dirty="0" err="1" smtClean="0"/>
              <a:t>Gère</a:t>
            </a:r>
            <a:r>
              <a:rPr lang="en-US" dirty="0" smtClean="0"/>
              <a:t> le </a:t>
            </a:r>
            <a:r>
              <a:rPr lang="en-US" dirty="0" err="1" smtClean="0"/>
              <a:t>lancement</a:t>
            </a:r>
            <a:r>
              <a:rPr lang="en-US" dirty="0" smtClean="0"/>
              <a:t> de script(s)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Et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bien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d’autres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choses …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vs sync</a:t>
            </a:r>
            <a:endParaRPr lang="en-US" dirty="0"/>
          </a:p>
        </p:txBody>
      </p:sp>
      <p:pic>
        <p:nvPicPr>
          <p:cNvPr id="4" name="Picture 3" descr="Screen Shot 2015-03-24 at 20.19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" r="6551" b="10748"/>
          <a:stretch/>
        </p:blipFill>
        <p:spPr>
          <a:xfrm>
            <a:off x="858982" y="2354118"/>
            <a:ext cx="4876800" cy="2550391"/>
          </a:xfrm>
          <a:prstGeom prst="rect">
            <a:avLst/>
          </a:prstGeom>
        </p:spPr>
      </p:pic>
      <p:pic>
        <p:nvPicPr>
          <p:cNvPr id="5" name="Picture 4" descr="Screen Shot 2015-03-24 at 20.19.1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t="6993" r="12027" b="13073"/>
          <a:stretch/>
        </p:blipFill>
        <p:spPr>
          <a:xfrm>
            <a:off x="6303818" y="2354118"/>
            <a:ext cx="4862946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5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 ?</a:t>
            </a:r>
            <a:endParaRPr lang="en-US" dirty="0"/>
          </a:p>
        </p:txBody>
      </p:sp>
      <p:pic>
        <p:nvPicPr>
          <p:cNvPr id="3" name="Picture 2" descr="Screen Shot 2015-03-24 at 20.25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19" y="1891145"/>
            <a:ext cx="83185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8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 </a:t>
            </a:r>
            <a:r>
              <a:rPr lang="en-US" dirty="0" err="1" smtClean="0"/>
              <a:t>maintenant</a:t>
            </a:r>
            <a:r>
              <a:rPr lang="en-US" dirty="0" smtClean="0"/>
              <a:t> avec des promises</a:t>
            </a:r>
            <a:endParaRPr lang="en-US" dirty="0"/>
          </a:p>
        </p:txBody>
      </p:sp>
      <p:pic>
        <p:nvPicPr>
          <p:cNvPr id="4" name="Picture 3" descr="Screen Shot 2015-03-24 at 20.28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2254828"/>
            <a:ext cx="79629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5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modularité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tout </a:t>
            </a:r>
            <a:r>
              <a:rPr lang="en-US" dirty="0" err="1" smtClean="0"/>
              <a:t>ça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5" name="Picture 4" descr="Screen Shot 2015-03-24 at 20.35.4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t="8404" r="5514" b="6834"/>
          <a:stretch/>
        </p:blipFill>
        <p:spPr>
          <a:xfrm>
            <a:off x="2369127" y="3990108"/>
            <a:ext cx="7012321" cy="1842655"/>
          </a:xfrm>
          <a:prstGeom prst="rect">
            <a:avLst/>
          </a:prstGeom>
        </p:spPr>
      </p:pic>
      <p:pic>
        <p:nvPicPr>
          <p:cNvPr id="6" name="Picture 5" descr="Screen Shot 2015-03-24 at 20.35.4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" t="8846" r="10521"/>
          <a:stretch/>
        </p:blipFill>
        <p:spPr>
          <a:xfrm>
            <a:off x="2889632" y="2036074"/>
            <a:ext cx="5971310" cy="16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1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outils</a:t>
            </a:r>
            <a:r>
              <a:rPr lang="en-US" dirty="0" smtClean="0"/>
              <a:t> pour </a:t>
            </a:r>
            <a:r>
              <a:rPr lang="en-US" dirty="0" err="1" smtClean="0"/>
              <a:t>l’industrialisation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Qualité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du code: </a:t>
            </a:r>
            <a:r>
              <a:rPr lang="en-US" dirty="0" err="1" smtClean="0"/>
              <a:t>jshint</a:t>
            </a:r>
            <a:r>
              <a:rPr lang="en-US" dirty="0" smtClean="0"/>
              <a:t>, </a:t>
            </a:r>
            <a:r>
              <a:rPr lang="en-US" dirty="0" err="1" smtClean="0"/>
              <a:t>jslint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unitaires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 smtClean="0"/>
              <a:t>mocha, jest, jasmine, chai, </a:t>
            </a:r>
            <a:r>
              <a:rPr lang="en-US" dirty="0" err="1" smtClean="0"/>
              <a:t>sinon</a:t>
            </a:r>
            <a:r>
              <a:rPr lang="en-US" dirty="0" smtClean="0"/>
              <a:t>, karma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Couverture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code: </a:t>
            </a:r>
            <a:r>
              <a:rPr lang="en-US" dirty="0" err="1" smtClean="0"/>
              <a:t>istanbul</a:t>
            </a:r>
            <a:r>
              <a:rPr lang="en-US" dirty="0" smtClean="0"/>
              <a:t>, blanket, </a:t>
            </a:r>
            <a:r>
              <a:rPr lang="en-US" dirty="0" err="1" smtClean="0"/>
              <a:t>jscover</a:t>
            </a:r>
            <a:r>
              <a:rPr lang="en-US" dirty="0" smtClean="0"/>
              <a:t>, 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Minifier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compilateur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 smtClean="0"/>
              <a:t>babel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Build: </a:t>
            </a:r>
            <a:r>
              <a:rPr lang="en-US" dirty="0" smtClean="0"/>
              <a:t>grunt, gulp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955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194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ITC Avant Garde Std XLt</vt:lpstr>
      <vt:lpstr>Arial</vt:lpstr>
      <vt:lpstr>Custom Design</vt:lpstr>
      <vt:lpstr>Découverte de Node.JS</vt:lpstr>
      <vt:lpstr>Qu’est-ce que Node.JS ?</vt:lpstr>
      <vt:lpstr>Qu’en pense les dev ?</vt:lpstr>
      <vt:lpstr>NPM</vt:lpstr>
      <vt:lpstr>async vs sync</vt:lpstr>
      <vt:lpstr>WTF ?</vt:lpstr>
      <vt:lpstr>Et maintenant avec des promises</vt:lpstr>
      <vt:lpstr>La modularité dans tout ça ?</vt:lpstr>
      <vt:lpstr>Quel outils pour l’industrialisation ?</vt:lpstr>
      <vt:lpstr>On héberge ça où ?</vt:lpstr>
      <vt:lpstr>Démo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de Node.JS</dc:title>
  <dc:creator>stanislas.chollet@gmail.com</dc:creator>
  <cp:lastModifiedBy>stanislas.chollet@gmail.com</cp:lastModifiedBy>
  <cp:revision>33</cp:revision>
  <dcterms:created xsi:type="dcterms:W3CDTF">2015-03-24T18:40:06Z</dcterms:created>
  <dcterms:modified xsi:type="dcterms:W3CDTF">2015-03-25T08:23:28Z</dcterms:modified>
</cp:coreProperties>
</file>