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6" r:id="rId6"/>
    <p:sldId id="267" r:id="rId7"/>
    <p:sldId id="260" r:id="rId8"/>
    <p:sldId id="262" r:id="rId9"/>
    <p:sldId id="264" r:id="rId10"/>
    <p:sldId id="261" r:id="rId11"/>
    <p:sldId id="274" r:id="rId12"/>
    <p:sldId id="270" r:id="rId13"/>
    <p:sldId id="272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72527"/>
  </p:normalViewPr>
  <p:slideViewPr>
    <p:cSldViewPr snapToGrid="0" snapToObjects="1">
      <p:cViewPr varScale="1">
        <p:scale>
          <a:sx n="90" d="100"/>
          <a:sy n="90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D636-D133-C540-99FD-89322C23B02D}" type="datetimeFigureOut">
              <a:rPr lang="fr-FR" smtClean="0"/>
              <a:t>26/06/2015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4C635-0247-364B-9650-674BB1374E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Renommé </a:t>
            </a:r>
            <a:r>
              <a:rPr lang="fr-FR" dirty="0" err="1" smtClean="0"/>
              <a:t>recemment</a:t>
            </a:r>
            <a:r>
              <a:rPr lang="fr-FR" dirty="0" smtClean="0"/>
              <a:t> en </a:t>
            </a:r>
            <a:r>
              <a:rPr lang="fr-FR" dirty="0" err="1" smtClean="0"/>
              <a:t>Elastic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Kimchy</a:t>
            </a:r>
            <a:r>
              <a:rPr lang="fr-FR" baseline="0" dirty="0" smtClean="0"/>
              <a:t> (EN) : créateur d’ES</a:t>
            </a:r>
          </a:p>
          <a:p>
            <a:r>
              <a:rPr lang="fr-FR" baseline="0" dirty="0" err="1" smtClean="0"/>
              <a:t>Dadoonet</a:t>
            </a:r>
            <a:r>
              <a:rPr lang="fr-FR" baseline="0" dirty="0" smtClean="0"/>
              <a:t> (FR) : membre de la communauté, contributeur actif, répond aux tweets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Exemple avec un River de connexion à l’Api de Streaming Twitter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Présentation du plugin « </a:t>
            </a:r>
            <a:r>
              <a:rPr lang="fr-FR" dirty="0" err="1" smtClean="0"/>
              <a:t>head</a:t>
            </a:r>
            <a:r>
              <a:rPr lang="fr-FR" dirty="0" smtClean="0"/>
              <a:t> »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Dashboarding</a:t>
            </a:r>
            <a:r>
              <a:rPr lang="fr-FR" dirty="0" smtClean="0"/>
              <a:t> et </a:t>
            </a:r>
            <a:r>
              <a:rPr lang="fr-FR" dirty="0" err="1" smtClean="0"/>
              <a:t>aggrégations</a:t>
            </a:r>
            <a:r>
              <a:rPr lang="fr-FR" dirty="0" smtClean="0"/>
              <a:t> de données avec </a:t>
            </a:r>
            <a:r>
              <a:rPr lang="fr-FR" dirty="0" err="1" smtClean="0"/>
              <a:t>Kibana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Amazon</a:t>
            </a:r>
            <a:r>
              <a:rPr lang="fr-FR" baseline="0" dirty="0" smtClean="0"/>
              <a:t> le fait, Google le fait… Pour vos données, ce n’est pas qu’un simple « LIKE %% » </a:t>
            </a:r>
            <a:r>
              <a:rPr lang="fr-FR" baseline="0" dirty="0" smtClean="0"/>
              <a:t>!</a:t>
            </a: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Avant de chercher, il est nécessaire de stocker… et pour pouvoir BIEN chercher, il faut </a:t>
            </a:r>
            <a:r>
              <a:rPr lang="fr-FR" baseline="0" dirty="0" smtClean="0"/>
              <a:t>BIEN indexer </a:t>
            </a:r>
            <a:r>
              <a:rPr lang="fr-FR" baseline="0" dirty="0" smtClean="0">
                <a:sym typeface="Wingdings"/>
              </a:rPr>
              <a:t>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Shay</a:t>
            </a:r>
            <a:r>
              <a:rPr lang="fr-FR" dirty="0" smtClean="0"/>
              <a:t> Banon</a:t>
            </a:r>
            <a:r>
              <a:rPr lang="fr-FR" baseline="0" dirty="0" smtClean="0"/>
              <a:t> :Travaillait sur le projet </a:t>
            </a:r>
            <a:r>
              <a:rPr lang="fr-FR" baseline="0" dirty="0" err="1" smtClean="0"/>
              <a:t>Compass</a:t>
            </a:r>
            <a:r>
              <a:rPr lang="fr-FR" baseline="0" dirty="0" smtClean="0"/>
              <a:t> par le passé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Système</a:t>
            </a:r>
            <a:r>
              <a:rPr lang="fr-FR" baseline="0" dirty="0" smtClean="0"/>
              <a:t> distribué</a:t>
            </a:r>
          </a:p>
          <a:p>
            <a:r>
              <a:rPr lang="fr-FR" baseline="0" dirty="0" err="1" smtClean="0"/>
              <a:t>shards</a:t>
            </a:r>
            <a:r>
              <a:rPr lang="fr-FR" baseline="0" dirty="0" smtClean="0"/>
              <a:t> = partitions:</a:t>
            </a:r>
            <a:endParaRPr lang="fr-FR" baseline="0" dirty="0" smtClean="0"/>
          </a:p>
          <a:p>
            <a:r>
              <a:rPr lang="fr-FR" baseline="0" dirty="0" err="1" smtClean="0"/>
              <a:t>Primary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shards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Replicas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shards</a:t>
            </a:r>
            <a:r>
              <a:rPr lang="fr-FR" baseline="0" dirty="0" smtClean="0"/>
              <a:t> http://</a:t>
            </a:r>
            <a:r>
              <a:rPr lang="fr-FR" baseline="0" dirty="0" err="1" smtClean="0"/>
              <a:t>stackoverflow.com</a:t>
            </a:r>
            <a:r>
              <a:rPr lang="fr-FR" baseline="0" dirty="0" smtClean="0"/>
              <a:t>/questions/15694724/</a:t>
            </a:r>
            <a:r>
              <a:rPr lang="fr-FR" baseline="0" dirty="0" err="1" smtClean="0"/>
              <a:t>shards</a:t>
            </a:r>
            <a:r>
              <a:rPr lang="fr-FR" baseline="0" dirty="0" smtClean="0"/>
              <a:t>-and-</a:t>
            </a:r>
            <a:r>
              <a:rPr lang="fr-FR" baseline="0" dirty="0" err="1" smtClean="0"/>
              <a:t>replicas</a:t>
            </a:r>
            <a:r>
              <a:rPr lang="fr-FR" baseline="0" dirty="0" smtClean="0"/>
              <a:t>-in-</a:t>
            </a:r>
            <a:r>
              <a:rPr lang="fr-FR" baseline="0" dirty="0" err="1" smtClean="0"/>
              <a:t>elasticsearch</a:t>
            </a:r>
            <a:endParaRPr lang="fr-FR" baseline="0" dirty="0" smtClean="0"/>
          </a:p>
          <a:p>
            <a:endParaRPr lang="fr-FR" dirty="0" smtClean="0"/>
          </a:p>
          <a:p>
            <a:r>
              <a:rPr lang="fr-FR" dirty="0" smtClean="0"/>
              <a:t>Fiable, </a:t>
            </a:r>
            <a:r>
              <a:rPr lang="fr-FR" dirty="0" err="1" smtClean="0"/>
              <a:t>scalable</a:t>
            </a:r>
            <a:r>
              <a:rPr lang="fr-FR" dirty="0" smtClean="0"/>
              <a:t>, gère la tolérance aux pannes et la résilience des données</a:t>
            </a:r>
          </a:p>
          <a:p>
            <a:endParaRPr lang="fr-FR" dirty="0" smtClean="0"/>
          </a:p>
          <a:p>
            <a:r>
              <a:rPr lang="fr-FR" dirty="0" smtClean="0"/>
              <a:t>Indexation</a:t>
            </a:r>
            <a:r>
              <a:rPr lang="fr-FR" baseline="0" dirty="0" smtClean="0"/>
              <a:t> distribuée, </a:t>
            </a:r>
            <a:r>
              <a:rPr lang="fr-FR" baseline="0" dirty="0" err="1" smtClean="0"/>
              <a:t>replication</a:t>
            </a:r>
            <a:r>
              <a:rPr lang="fr-FR" baseline="0" dirty="0" smtClean="0"/>
              <a:t>, recherche </a:t>
            </a:r>
            <a:r>
              <a:rPr lang="fr-FR" baseline="0" dirty="0" err="1" smtClean="0"/>
              <a:t>load</a:t>
            </a:r>
            <a:r>
              <a:rPr lang="fr-FR" baseline="0" dirty="0" smtClean="0"/>
              <a:t> balancée</a:t>
            </a:r>
          </a:p>
          <a:p>
            <a:endParaRPr lang="fr-FR" dirty="0" smtClean="0"/>
          </a:p>
          <a:p>
            <a:r>
              <a:rPr lang="fr-FR" dirty="0" smtClean="0"/>
              <a:t>Apache </a:t>
            </a:r>
            <a:r>
              <a:rPr lang="fr-FR" dirty="0" err="1" smtClean="0"/>
              <a:t>Lucene</a:t>
            </a:r>
            <a:r>
              <a:rPr lang="fr-FR" dirty="0" smtClean="0"/>
              <a:t> : </a:t>
            </a:r>
            <a:r>
              <a:rPr lang="fr-FR" dirty="0" err="1" smtClean="0"/>
              <a:t>library</a:t>
            </a:r>
            <a:r>
              <a:rPr lang="fr-FR" dirty="0" smtClean="0"/>
              <a:t> de recherche</a:t>
            </a:r>
            <a:r>
              <a:rPr lang="fr-FR" baseline="0" dirty="0" smtClean="0"/>
              <a:t> rapide et performante – Index et </a:t>
            </a:r>
            <a:r>
              <a:rPr lang="fr-FR" baseline="0" dirty="0" smtClean="0"/>
              <a:t>recherche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2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Il existe une API « Batch » ou « </a:t>
            </a:r>
            <a:r>
              <a:rPr lang="fr-FR" dirty="0" err="1" smtClean="0"/>
              <a:t>Bulk</a:t>
            </a:r>
            <a:r>
              <a:rPr lang="fr-FR" dirty="0" smtClean="0"/>
              <a:t> » : éviter l’engorgement</a:t>
            </a:r>
            <a:r>
              <a:rPr lang="fr-FR" baseline="0" dirty="0" smtClean="0"/>
              <a:t> quand beaucoup de </a:t>
            </a:r>
            <a:r>
              <a:rPr lang="fr-FR" baseline="0" dirty="0" smtClean="0"/>
              <a:t>requêtes effectuées</a:t>
            </a: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err="1" smtClean="0"/>
              <a:t>Versionning</a:t>
            </a:r>
            <a:r>
              <a:rPr lang="fr-FR" baseline="0" dirty="0" smtClean="0"/>
              <a:t> (exemple avec update d’un document -&gt; retourne un _</a:t>
            </a:r>
            <a:r>
              <a:rPr lang="fr-FR" baseline="0" dirty="0" smtClean="0"/>
              <a:t>version incrémenté)</a:t>
            </a: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Supporte l’update partielle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0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Possibilités de rechercher des documents sur plusieurs types, ET plusieurs </a:t>
            </a:r>
            <a:r>
              <a:rPr lang="fr-FR" dirty="0" smtClean="0"/>
              <a:t>index (http://127.0.0.1:9200/:index1,:index2/:type1,:type2/[:action/id])</a:t>
            </a:r>
            <a:endParaRPr lang="fr-FR" dirty="0" smtClean="0"/>
          </a:p>
          <a:p>
            <a:r>
              <a:rPr lang="fr-FR" dirty="0" smtClean="0"/>
              <a:t>Possibilité de chercher sur un index particulier en fonction d’un champ</a:t>
            </a:r>
          </a:p>
          <a:p>
            <a:r>
              <a:rPr lang="fr-FR" dirty="0" smtClean="0"/>
              <a:t>Tous les champs peuvent être </a:t>
            </a:r>
            <a:r>
              <a:rPr lang="fr-FR" dirty="0" smtClean="0"/>
              <a:t>requ</a:t>
            </a:r>
            <a:r>
              <a:rPr lang="fr-FR" dirty="0" smtClean="0"/>
              <a:t>êtés</a:t>
            </a:r>
            <a:endParaRPr lang="fr-FR" dirty="0" smtClean="0"/>
          </a:p>
          <a:p>
            <a:r>
              <a:rPr lang="fr-FR" dirty="0" smtClean="0"/>
              <a:t>La pertinence est calculée en fonction des occurrences d’un terme dans un document</a:t>
            </a:r>
            <a:endParaRPr lang="fr-FR" baseline="0" dirty="0" smtClean="0"/>
          </a:p>
          <a:p>
            <a:r>
              <a:rPr lang="fr-FR" baseline="0" dirty="0" smtClean="0"/>
              <a:t>Chaque mot de la recherche est normalisé pour pouvoir être traité (</a:t>
            </a:r>
            <a:r>
              <a:rPr lang="fr-FR" baseline="0" dirty="0" err="1" smtClean="0"/>
              <a:t>lowercase</a:t>
            </a:r>
            <a:r>
              <a:rPr lang="fr-FR" baseline="0" dirty="0" smtClean="0"/>
              <a:t>, pas de </a:t>
            </a:r>
            <a:r>
              <a:rPr lang="fr-FR" baseline="0" dirty="0" smtClean="0"/>
              <a:t>caractères spéciaux, etc.)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Plusieurs types de </a:t>
            </a:r>
            <a:r>
              <a:rPr lang="fr-FR" dirty="0" err="1" smtClean="0"/>
              <a:t>queries</a:t>
            </a:r>
            <a:r>
              <a:rPr lang="fr-FR" dirty="0" smtClean="0"/>
              <a:t> :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err="1" smtClean="0"/>
              <a:t>Bool</a:t>
            </a:r>
            <a:r>
              <a:rPr lang="fr-FR" baseline="0" dirty="0" smtClean="0"/>
              <a:t> multi critères : MUST, MUST NOT, SHOULD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MatchAll</a:t>
            </a:r>
            <a:r>
              <a:rPr lang="fr-FR" dirty="0" smtClean="0"/>
              <a:t> (tout le contenu)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Term</a:t>
            </a:r>
            <a:r>
              <a:rPr lang="fr-FR" dirty="0" smtClean="0"/>
              <a:t> : recherche d’un terme sans analyse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Text</a:t>
            </a:r>
            <a:r>
              <a:rPr lang="fr-FR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QueryString</a:t>
            </a:r>
            <a:r>
              <a:rPr lang="fr-FR" dirty="0" smtClean="0"/>
              <a:t> (recherche avec analyse et syntaxe </a:t>
            </a:r>
            <a:r>
              <a:rPr lang="fr-FR" dirty="0" err="1" smtClean="0"/>
              <a:t>Lucene</a:t>
            </a:r>
            <a:r>
              <a:rPr lang="fr-FR" dirty="0" smtClean="0"/>
              <a:t> possible)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Range (intervalle)</a:t>
            </a:r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Prefix</a:t>
            </a:r>
            <a:r>
              <a:rPr lang="fr-FR" baseline="0" dirty="0" smtClean="0"/>
              <a:t> (pour l(</a:t>
            </a:r>
            <a:r>
              <a:rPr lang="fr-FR" baseline="0" dirty="0" err="1" smtClean="0"/>
              <a:t>autocomplétion</a:t>
            </a:r>
            <a:r>
              <a:rPr lang="fr-FR" baseline="0" dirty="0" smtClean="0"/>
              <a:t>)</a:t>
            </a:r>
            <a:endParaRPr lang="fr-FR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err="1" smtClean="0"/>
              <a:t>Fuzzy</a:t>
            </a:r>
            <a:r>
              <a:rPr lang="fr-FR" baseline="0" dirty="0" smtClean="0"/>
              <a:t> (ressemblance)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err="1" smtClean="0"/>
              <a:t>Facets</a:t>
            </a:r>
            <a:r>
              <a:rPr lang="fr-FR" baseline="0" dirty="0" smtClean="0"/>
              <a:t>: 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analyse des résultats en quasi temps réel (nombre d’occurrences d’un champ donné)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err="1" smtClean="0"/>
              <a:t>Plutot</a:t>
            </a:r>
            <a:r>
              <a:rPr lang="fr-FR" baseline="0" dirty="0" smtClean="0"/>
              <a:t> que de </a:t>
            </a:r>
            <a:r>
              <a:rPr lang="fr-FR" baseline="0" dirty="0" err="1" smtClean="0"/>
              <a:t>recup</a:t>
            </a:r>
            <a:r>
              <a:rPr lang="fr-FR" baseline="0" dirty="0" smtClean="0"/>
              <a:t> les documents qui matchent, on retourne la distribution des valeurs dans le set de documents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Equivalent du count() </a:t>
            </a:r>
            <a:r>
              <a:rPr lang="fr-FR" baseline="0" dirty="0" smtClean="0"/>
              <a:t>&amp; group by en SQL</a:t>
            </a:r>
            <a:endParaRPr lang="fr-FR" baseline="0" dirty="0" smtClean="0"/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fr-FR" baseline="0" dirty="0" smtClean="0"/>
              <a:t>Scrolling : </a:t>
            </a:r>
            <a:r>
              <a:rPr lang="fr-FR" baseline="0" dirty="0" err="1" smtClean="0"/>
              <a:t>Aggréger</a:t>
            </a:r>
            <a:r>
              <a:rPr lang="fr-FR" baseline="0" dirty="0" smtClean="0"/>
              <a:t> et récupérer du contenu temporairement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Permet de stocker des données pendant que l’on change </a:t>
            </a:r>
            <a:r>
              <a:rPr lang="fr-FR" baseline="0" dirty="0" smtClean="0"/>
              <a:t>d’index. Ex: j’ai un index avec des tweets récupérés selon un hashtag donné, je voudrais récupérer dans un index ceux qui contiennent un hashtag associé : #TDF et #</a:t>
            </a:r>
            <a:r>
              <a:rPr lang="fr-FR" baseline="0" dirty="0" err="1" smtClean="0"/>
              <a:t>EtapeDuTour</a:t>
            </a:r>
            <a:endParaRPr lang="fr-FR" baseline="0" dirty="0" smtClean="0"/>
          </a:p>
          <a:p>
            <a:pPr marL="628650" lvl="1" indent="-171450">
              <a:buFont typeface="Arial" charset="0"/>
              <a:buChar char="•"/>
            </a:pPr>
            <a:endParaRPr lang="fr-FR" baseline="0" dirty="0" smtClean="0"/>
          </a:p>
          <a:p>
            <a:r>
              <a:rPr lang="fr-FR" dirty="0" err="1" smtClean="0"/>
              <a:t>Filters</a:t>
            </a:r>
            <a:r>
              <a:rPr lang="fr-FR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dirty="0" smtClean="0"/>
              <a:t>Plus rapide que des requêtes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dirty="0" smtClean="0"/>
              <a:t>Pas de </a:t>
            </a:r>
            <a:r>
              <a:rPr lang="fr-FR" dirty="0" err="1" smtClean="0"/>
              <a:t>scoring</a:t>
            </a:r>
            <a:endParaRPr lang="fr-FR" dirty="0" smtClean="0"/>
          </a:p>
          <a:p>
            <a:pPr marL="628650" lvl="1" indent="-171450">
              <a:buFont typeface="Arial" charset="0"/>
              <a:buChar char="•"/>
            </a:pPr>
            <a:r>
              <a:rPr lang="fr-FR" dirty="0" smtClean="0"/>
              <a:t>Système de cache pour accès plus rapide</a:t>
            </a:r>
          </a:p>
          <a:p>
            <a:pPr marL="0" lvl="0" indent="0">
              <a:buFont typeface="Arial" charset="0"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3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 smtClean="0"/>
              <a:t>- Plus </a:t>
            </a:r>
            <a:r>
              <a:rPr lang="fr-FR" dirty="0" smtClean="0"/>
              <a:t>de RAM </a:t>
            </a:r>
            <a:r>
              <a:rPr lang="fr-FR" dirty="0" smtClean="0"/>
              <a:t>= </a:t>
            </a:r>
            <a:r>
              <a:rPr lang="fr-FR" dirty="0" smtClean="0"/>
              <a:t>plus de </a:t>
            </a:r>
            <a:r>
              <a:rPr lang="fr-FR" dirty="0" smtClean="0"/>
              <a:t>performances. Les</a:t>
            </a:r>
            <a:r>
              <a:rPr lang="fr-FR" baseline="0" dirty="0" smtClean="0"/>
              <a:t> documents requ</a:t>
            </a:r>
            <a:r>
              <a:rPr lang="fr-FR" baseline="0" dirty="0" smtClean="0"/>
              <a:t>êtés sont stockés en RAM pour des accès plus rapide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Bien que ES soit « </a:t>
            </a:r>
            <a:r>
              <a:rPr lang="fr-FR" baseline="0" dirty="0" err="1" smtClean="0"/>
              <a:t>Zero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Conf</a:t>
            </a:r>
            <a:r>
              <a:rPr lang="fr-FR" baseline="0" dirty="0" smtClean="0"/>
              <a:t> », il y a un minimum syndical (éviter </a:t>
            </a:r>
            <a:r>
              <a:rPr lang="fr-FR" dirty="0" smtClean="0"/>
              <a:t>que ES </a:t>
            </a:r>
            <a:r>
              <a:rPr lang="fr-FR" baseline="0" dirty="0" smtClean="0"/>
              <a:t>ne prenne toute la RAM disponible… ce qui fait tomber votre serveur, votre VM, ou votre container…)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2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y a un plugin pour ce que vous souhaitez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4C635-0247-364B-9650-674BB1374EA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-cloud-aws" TargetMode="External"/><Relationship Id="rId4" Type="http://schemas.openxmlformats.org/officeDocument/2006/relationships/hyperlink" Target="https://github.com/mobz/elasticsearch-head" TargetMode="External"/><Relationship Id="rId5" Type="http://schemas.openxmlformats.org/officeDocument/2006/relationships/hyperlink" Target="https://github.com/jprante/elasticsearch-knapsac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imchy" TargetMode="External"/><Relationship Id="rId4" Type="http://schemas.openxmlformats.org/officeDocument/2006/relationships/hyperlink" Target="https://twitter.com/dadoo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la recherche d’</a:t>
            </a:r>
            <a:r>
              <a:rPr lang="fr-FR" dirty="0" err="1" smtClean="0"/>
              <a:t>ElasticSearch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25 Juin 2015 – Gauthier </a:t>
            </a:r>
            <a:r>
              <a:rPr lang="fr-FR" dirty="0" err="1" smtClean="0"/>
              <a:t>Wallet</a:t>
            </a:r>
            <a:r>
              <a:rPr lang="fr-FR" dirty="0" smtClean="0"/>
              <a:t> (@</a:t>
            </a:r>
            <a:r>
              <a:rPr lang="fr-FR" dirty="0" err="1" smtClean="0"/>
              <a:t>Ninnir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411" y="5841771"/>
            <a:ext cx="2518611" cy="7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Recommandations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Java 8</a:t>
            </a:r>
          </a:p>
          <a:p>
            <a:r>
              <a:rPr lang="fr-FR" dirty="0" smtClean="0"/>
              <a:t>Prévoir de la RAM</a:t>
            </a:r>
          </a:p>
          <a:p>
            <a:r>
              <a:rPr lang="fr-FR" dirty="0" smtClean="0"/>
              <a:t>+ de data ? + de </a:t>
            </a:r>
            <a:r>
              <a:rPr lang="fr-FR" dirty="0" err="1" smtClean="0"/>
              <a:t>shards</a:t>
            </a:r>
            <a:r>
              <a:rPr lang="fr-FR" dirty="0" smtClean="0"/>
              <a:t> !</a:t>
            </a:r>
          </a:p>
          <a:p>
            <a:r>
              <a:rPr lang="fr-FR" dirty="0" smtClean="0"/>
              <a:t>Pas besoin de commit / flush </a:t>
            </a:r>
          </a:p>
          <a:p>
            <a:r>
              <a:rPr lang="fr-FR" dirty="0" smtClean="0"/>
              <a:t>Configurer </a:t>
            </a:r>
            <a:r>
              <a:rPr lang="fr-FR" dirty="0" err="1" smtClean="0"/>
              <a:t>ElasticSearch</a:t>
            </a:r>
            <a:r>
              <a:rPr lang="fr-FR" dirty="0"/>
              <a:t> </a:t>
            </a:r>
            <a:r>
              <a:rPr lang="fr-FR" dirty="0" smtClean="0"/>
              <a:t>/ ! \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la sécurité ? Et les logs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Shield</a:t>
            </a:r>
            <a:r>
              <a:rPr lang="fr-FR" dirty="0" smtClean="0"/>
              <a:t> : Gérer la sécurité de votre </a:t>
            </a:r>
            <a:r>
              <a:rPr lang="fr-FR" dirty="0" err="1" smtClean="0"/>
              <a:t>stack</a:t>
            </a:r>
            <a:r>
              <a:rPr lang="fr-FR" dirty="0" smtClean="0"/>
              <a:t> ELK (cryptage, contr</a:t>
            </a:r>
            <a:r>
              <a:rPr lang="fr-FR" dirty="0" smtClean="0"/>
              <a:t>ôles d’accès, etc.)</a:t>
            </a:r>
          </a:p>
          <a:p>
            <a:r>
              <a:rPr lang="fr-FR" dirty="0" err="1" smtClean="0"/>
              <a:t>Logstash</a:t>
            </a:r>
            <a:r>
              <a:rPr lang="fr-FR" dirty="0" smtClean="0"/>
              <a:t> : Outil de transport, de collecte et d’amélioration de vos données</a:t>
            </a:r>
          </a:p>
          <a:p>
            <a:r>
              <a:rPr lang="fr-FR" dirty="0" err="1" smtClean="0"/>
              <a:t>Watcher</a:t>
            </a:r>
            <a:r>
              <a:rPr lang="fr-FR" dirty="0" smtClean="0"/>
              <a:t> : outil de gestion des alertes et notifications</a:t>
            </a:r>
          </a:p>
          <a:p>
            <a:r>
              <a:rPr lang="fr-FR" dirty="0" err="1" smtClean="0"/>
              <a:t>Kibana</a:t>
            </a:r>
            <a:r>
              <a:rPr lang="fr-FR" dirty="0" smtClean="0"/>
              <a:t> : Outil de visualisation des données via </a:t>
            </a:r>
            <a:r>
              <a:rPr lang="fr-FR" dirty="0" err="1" smtClean="0"/>
              <a:t>dashboarding</a:t>
            </a:r>
            <a:r>
              <a:rPr lang="fr-FR" dirty="0" smtClean="0"/>
              <a:t> (Open-Source)</a:t>
            </a:r>
          </a:p>
          <a:p>
            <a:r>
              <a:rPr lang="fr-FR" dirty="0" smtClean="0"/>
              <a:t>Marvel : </a:t>
            </a:r>
            <a:r>
              <a:rPr lang="fr-FR" dirty="0" err="1" smtClean="0"/>
              <a:t>Kibana</a:t>
            </a:r>
            <a:r>
              <a:rPr lang="fr-FR" dirty="0" smtClean="0"/>
              <a:t> évolué et payant</a:t>
            </a:r>
          </a:p>
          <a:p>
            <a:r>
              <a:rPr lang="fr-FR" dirty="0" smtClean="0"/>
              <a:t>Beats : Collecteur de données de logs, métriques d’infrastructure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Aller plus loin…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AWS 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github.com/elastic/elasticsearch-cloud-aws</a:t>
            </a:r>
            <a:endParaRPr lang="fr-FR" dirty="0" smtClean="0"/>
          </a:p>
          <a:p>
            <a:r>
              <a:rPr lang="fr-FR" dirty="0" smtClean="0"/>
              <a:t>Head </a:t>
            </a:r>
            <a:r>
              <a:rPr lang="fr-FR" dirty="0" smtClean="0"/>
              <a:t>: </a:t>
            </a:r>
            <a:r>
              <a:rPr lang="fr-FR" dirty="0" smtClean="0">
                <a:hlinkClick r:id="rId4"/>
              </a:rPr>
              <a:t>https://github.com/mobz/elasticsearch-head</a:t>
            </a:r>
            <a:endParaRPr lang="fr-FR" dirty="0" smtClean="0"/>
          </a:p>
          <a:p>
            <a:r>
              <a:rPr lang="fr-FR" dirty="0" smtClean="0"/>
              <a:t>Import/Export 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github.com/jprante/elasticsearch-knapsack</a:t>
            </a:r>
            <a:endParaRPr lang="fr-FR" dirty="0" smtClean="0"/>
          </a:p>
          <a:p>
            <a:r>
              <a:rPr lang="fr-FR" dirty="0" smtClean="0"/>
              <a:t>… et bien d’autres !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…, toujours plus loin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</a:t>
            </a:r>
            <a:r>
              <a:rPr lang="fr-FR" dirty="0" err="1" smtClean="0"/>
              <a:t>Kimchy</a:t>
            </a:r>
            <a:r>
              <a:rPr lang="fr-FR" dirty="0" smtClean="0"/>
              <a:t> (</a:t>
            </a:r>
            <a:r>
              <a:rPr lang="fr-FR" dirty="0" err="1" smtClean="0"/>
              <a:t>Shay</a:t>
            </a:r>
            <a:r>
              <a:rPr lang="fr-FR" dirty="0" smtClean="0"/>
              <a:t> Banon)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twitter.com/kimchy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dadoonet</a:t>
            </a:r>
            <a:r>
              <a:rPr lang="fr-FR" dirty="0" smtClean="0"/>
              <a:t> (</a:t>
            </a:r>
            <a:r>
              <a:rPr lang="fr-FR" dirty="0"/>
              <a:t>David </a:t>
            </a:r>
            <a:r>
              <a:rPr lang="fr-FR" dirty="0" err="1"/>
              <a:t>Pilato</a:t>
            </a:r>
            <a:r>
              <a:rPr lang="fr-FR" dirty="0"/>
              <a:t>) 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twitter.com/dadoonet</a:t>
            </a:r>
            <a:endParaRPr lang="fr-FR" dirty="0" smtClean="0"/>
          </a:p>
          <a:p>
            <a:r>
              <a:rPr lang="fr-FR" dirty="0" smtClean="0"/>
              <a:t>… et bien d’autres !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1069" y="2458453"/>
            <a:ext cx="10018713" cy="1752599"/>
          </a:xfrm>
        </p:spPr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548" y="2729602"/>
            <a:ext cx="4212238" cy="1288945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dirty="0" smtClean="0"/>
              <a:t>A vous de jouer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Qu’est-ce qu’une recherche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Filtrer des informations</a:t>
            </a:r>
          </a:p>
          <a:p>
            <a:r>
              <a:rPr lang="fr-FR" dirty="0" smtClean="0"/>
              <a:t>Retourner un ensemble pertinent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ElasticSearch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i="1" dirty="0" smtClean="0"/>
              <a:t>« You know, for </a:t>
            </a:r>
            <a:r>
              <a:rPr lang="fr-FR" sz="2800" i="1" dirty="0" err="1" smtClean="0"/>
              <a:t>Search</a:t>
            </a:r>
            <a:r>
              <a:rPr lang="fr-FR" sz="2800" i="1" dirty="0" smtClean="0"/>
              <a:t> »</a:t>
            </a:r>
            <a:endParaRPr lang="fr-FR" sz="28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Engin de recherche et </a:t>
            </a:r>
            <a:r>
              <a:rPr lang="fr-FR" dirty="0" smtClean="0"/>
              <a:t>d’analyse</a:t>
            </a:r>
          </a:p>
          <a:p>
            <a:r>
              <a:rPr lang="fr-FR" dirty="0" smtClean="0"/>
              <a:t>Créé en 2004 par </a:t>
            </a:r>
            <a:r>
              <a:rPr lang="fr-FR" dirty="0" err="1"/>
              <a:t>Shay</a:t>
            </a:r>
            <a:r>
              <a:rPr lang="fr-FR" dirty="0"/>
              <a:t> Banon</a:t>
            </a:r>
          </a:p>
          <a:p>
            <a:r>
              <a:rPr lang="fr-FR" dirty="0"/>
              <a:t>Architecture </a:t>
            </a:r>
            <a:r>
              <a:rPr lang="fr-FR" dirty="0" err="1" smtClean="0"/>
              <a:t>RESTful</a:t>
            </a:r>
            <a:endParaRPr lang="fr-FR" dirty="0"/>
          </a:p>
          <a:p>
            <a:r>
              <a:rPr lang="fr-FR" dirty="0"/>
              <a:t>Système </a:t>
            </a:r>
            <a:r>
              <a:rPr lang="fr-FR" dirty="0" smtClean="0"/>
              <a:t>distribué</a:t>
            </a:r>
          </a:p>
          <a:p>
            <a:r>
              <a:rPr lang="fr-FR" dirty="0" smtClean="0"/>
              <a:t>Open Source (</a:t>
            </a:r>
            <a:r>
              <a:rPr lang="fr-FR" dirty="0" err="1" smtClean="0"/>
              <a:t>license</a:t>
            </a:r>
            <a:r>
              <a:rPr lang="fr-FR" dirty="0" smtClean="0"/>
              <a:t> Apache)</a:t>
            </a:r>
          </a:p>
          <a:p>
            <a:r>
              <a:rPr lang="fr-FR" dirty="0" smtClean="0"/>
              <a:t>Base sur Apache </a:t>
            </a:r>
            <a:r>
              <a:rPr lang="fr-FR" dirty="0" err="1" smtClean="0"/>
              <a:t>Lucene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Orientées « Documents »</a:t>
            </a:r>
          </a:p>
          <a:p>
            <a:r>
              <a:rPr lang="fr-FR" dirty="0" smtClean="0"/>
              <a:t>Pas de </a:t>
            </a:r>
            <a:r>
              <a:rPr lang="fr-FR" dirty="0" err="1" smtClean="0"/>
              <a:t>mapping</a:t>
            </a:r>
            <a:r>
              <a:rPr lang="fr-FR" dirty="0" smtClean="0"/>
              <a:t> prédéfini</a:t>
            </a:r>
          </a:p>
          <a:p>
            <a:r>
              <a:rPr lang="fr-FR" dirty="0" smtClean="0"/>
              <a:t>Représentées via JSON</a:t>
            </a:r>
          </a:p>
          <a:p>
            <a:r>
              <a:rPr lang="fr-FR" dirty="0" smtClean="0"/>
              <a:t>Stockées </a:t>
            </a:r>
            <a:r>
              <a:rPr lang="fr-FR" dirty="0"/>
              <a:t>dans des </a:t>
            </a:r>
            <a:r>
              <a:rPr lang="fr-FR" dirty="0" smtClean="0"/>
              <a:t>index…</a:t>
            </a:r>
            <a:endParaRPr lang="fr-FR" dirty="0"/>
          </a:p>
          <a:p>
            <a:r>
              <a:rPr lang="fr-FR" dirty="0" smtClean="0"/>
              <a:t>… en </a:t>
            </a:r>
            <a:r>
              <a:rPr lang="fr-FR" dirty="0"/>
              <a:t>fonction de types</a:t>
            </a:r>
          </a:p>
          <a:p>
            <a:r>
              <a:rPr lang="fr-FR" dirty="0"/>
              <a:t>Identifiés par des </a:t>
            </a:r>
            <a:r>
              <a:rPr lang="fr-FR" dirty="0" err="1"/>
              <a:t>IDs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96" y="2019298"/>
            <a:ext cx="3660309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comparer à du SQL…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r>
              <a:rPr lang="fr-FR" dirty="0" smtClean="0"/>
              <a:t> = Index</a:t>
            </a:r>
          </a:p>
          <a:p>
            <a:r>
              <a:rPr lang="fr-FR" dirty="0" smtClean="0"/>
              <a:t>Table = Type</a:t>
            </a:r>
          </a:p>
          <a:p>
            <a:r>
              <a:rPr lang="fr-FR" dirty="0" err="1" smtClean="0"/>
              <a:t>Row</a:t>
            </a:r>
            <a:r>
              <a:rPr lang="fr-FR" dirty="0" smtClean="0"/>
              <a:t> = Document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Ajout, </a:t>
            </a:r>
            <a:r>
              <a:rPr lang="fr-FR" dirty="0"/>
              <a:t>é</a:t>
            </a:r>
            <a:r>
              <a:rPr lang="fr-FR" dirty="0" smtClean="0"/>
              <a:t>dition, suppression, récupération…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Supporte le POST / PUT / DELETE / GET</a:t>
            </a:r>
          </a:p>
          <a:p>
            <a:r>
              <a:rPr lang="fr-FR" dirty="0" err="1" smtClean="0"/>
              <a:t>Bulk</a:t>
            </a:r>
            <a:r>
              <a:rPr lang="fr-FR" dirty="0" smtClean="0"/>
              <a:t> API</a:t>
            </a:r>
          </a:p>
          <a:p>
            <a:r>
              <a:rPr lang="fr-FR" dirty="0" err="1" smtClean="0"/>
              <a:t>Versionning</a:t>
            </a:r>
            <a:endParaRPr lang="fr-FR" dirty="0" smtClean="0"/>
          </a:p>
          <a:p>
            <a:r>
              <a:rPr lang="fr-FR" dirty="0" smtClean="0"/>
              <a:t>Mise à jour partielle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3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Via HTTP : http://127.0.0.1:9200/:index/:type/[:action/id]</a:t>
            </a:r>
          </a:p>
          <a:p>
            <a:r>
              <a:rPr lang="fr-FR" dirty="0" smtClean="0"/>
              <a:t>Total Hits</a:t>
            </a:r>
          </a:p>
          <a:p>
            <a:r>
              <a:rPr lang="fr-FR" dirty="0" smtClean="0"/>
              <a:t>_index du document</a:t>
            </a:r>
          </a:p>
          <a:p>
            <a:r>
              <a:rPr lang="fr-FR" dirty="0" smtClean="0"/>
              <a:t>_id du document</a:t>
            </a:r>
          </a:p>
          <a:p>
            <a:r>
              <a:rPr lang="fr-FR" dirty="0" smtClean="0"/>
              <a:t>_type du document</a:t>
            </a:r>
          </a:p>
          <a:p>
            <a:r>
              <a:rPr lang="fr-FR" dirty="0" smtClean="0"/>
              <a:t>_source : contenu du document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des données par…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 smtClean="0"/>
              <a:t>Ids</a:t>
            </a:r>
            <a:endParaRPr lang="fr-FR" dirty="0" smtClean="0"/>
          </a:p>
          <a:p>
            <a:r>
              <a:rPr lang="fr-FR" dirty="0" err="1" smtClean="0"/>
              <a:t>Term</a:t>
            </a:r>
            <a:r>
              <a:rPr lang="fr-FR" dirty="0" smtClean="0"/>
              <a:t> / </a:t>
            </a:r>
            <a:r>
              <a:rPr lang="fr-FR" dirty="0" err="1" smtClean="0"/>
              <a:t>Terms</a:t>
            </a:r>
            <a:endParaRPr lang="fr-FR" dirty="0" smtClean="0"/>
          </a:p>
          <a:p>
            <a:r>
              <a:rPr lang="fr-FR" dirty="0" smtClean="0"/>
              <a:t>Range</a:t>
            </a:r>
          </a:p>
          <a:p>
            <a:r>
              <a:rPr lang="fr-FR" dirty="0" err="1" smtClean="0"/>
              <a:t>QueryString</a:t>
            </a:r>
            <a:endParaRPr lang="fr-FR" dirty="0" smtClean="0"/>
          </a:p>
          <a:p>
            <a:r>
              <a:rPr lang="fr-FR" dirty="0" err="1" smtClean="0"/>
              <a:t>Geo</a:t>
            </a:r>
            <a:r>
              <a:rPr lang="fr-FR" dirty="0" smtClean="0"/>
              <a:t>-spatial</a:t>
            </a:r>
          </a:p>
          <a:p>
            <a:r>
              <a:rPr lang="fr-FR" dirty="0" err="1" smtClean="0"/>
              <a:t>Regex</a:t>
            </a:r>
            <a:endParaRPr lang="fr-FR" dirty="0" smtClean="0"/>
          </a:p>
          <a:p>
            <a:r>
              <a:rPr lang="fr-FR" dirty="0" err="1" smtClean="0"/>
              <a:t>Boolean</a:t>
            </a:r>
            <a:endParaRPr lang="fr-FR" dirty="0" smtClean="0"/>
          </a:p>
          <a:p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78" y="2666999"/>
            <a:ext cx="3263900" cy="2552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78" y="2532246"/>
            <a:ext cx="3718343" cy="4019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36" y="3070192"/>
            <a:ext cx="4622800" cy="1917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36" y="2959100"/>
            <a:ext cx="3098800" cy="2832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36" y="3051073"/>
            <a:ext cx="4864100" cy="19304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86" y="3019392"/>
            <a:ext cx="4432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… en utilisant…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6999"/>
            <a:ext cx="4637357" cy="3124201"/>
          </a:xfrm>
        </p:spPr>
        <p:txBody>
          <a:bodyPr/>
          <a:lstStyle/>
          <a:p>
            <a:r>
              <a:rPr lang="fr-FR" dirty="0" err="1" smtClean="0"/>
              <a:t>Queries</a:t>
            </a:r>
            <a:endParaRPr lang="fr-FR" dirty="0" smtClean="0"/>
          </a:p>
          <a:p>
            <a:r>
              <a:rPr lang="fr-FR" dirty="0" err="1" smtClean="0"/>
              <a:t>Highlighting</a:t>
            </a:r>
            <a:endParaRPr lang="fr-FR" dirty="0" smtClean="0"/>
          </a:p>
          <a:p>
            <a:r>
              <a:rPr lang="fr-FR" dirty="0" err="1" smtClean="0"/>
              <a:t>Facets</a:t>
            </a:r>
            <a:endParaRPr lang="fr-FR" dirty="0" smtClean="0"/>
          </a:p>
          <a:p>
            <a:r>
              <a:rPr lang="fr-FR" dirty="0" smtClean="0"/>
              <a:t>Scrolling</a:t>
            </a:r>
          </a:p>
          <a:p>
            <a:r>
              <a:rPr lang="fr-FR" dirty="0" err="1" smtClean="0"/>
              <a:t>Filters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90" y="2235199"/>
            <a:ext cx="4572000" cy="3987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90" y="2235199"/>
            <a:ext cx="4900863" cy="41809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43" y="3056858"/>
            <a:ext cx="7374872" cy="23444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56" y="2235199"/>
            <a:ext cx="4463990" cy="42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254</TotalTime>
  <Words>732</Words>
  <Application>Microsoft Macintosh PowerPoint</Application>
  <PresentationFormat>Grand écran</PresentationFormat>
  <Paragraphs>138</Paragraphs>
  <Slides>15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Calibri</vt:lpstr>
      <vt:lpstr>Corbel</vt:lpstr>
      <vt:lpstr>Wingdings</vt:lpstr>
      <vt:lpstr>Arial</vt:lpstr>
      <vt:lpstr>Parallaxe</vt:lpstr>
      <vt:lpstr>A la recherche d’ElasticSearch</vt:lpstr>
      <vt:lpstr>Qu’est-ce qu’une recherche ?</vt:lpstr>
      <vt:lpstr>ElasticSearch « You know, for Search »</vt:lpstr>
      <vt:lpstr>Les données</vt:lpstr>
      <vt:lpstr>Pour comparer à du SQL…</vt:lpstr>
      <vt:lpstr>Ajout, édition, suppression, récupération…</vt:lpstr>
      <vt:lpstr>Recherche type</vt:lpstr>
      <vt:lpstr>Trouver des données par…</vt:lpstr>
      <vt:lpstr>… en utilisant…</vt:lpstr>
      <vt:lpstr>Recommandations pratiques</vt:lpstr>
      <vt:lpstr>Et la sécurité ? Et les logs ?</vt:lpstr>
      <vt:lpstr>Aller plus loin…</vt:lpstr>
      <vt:lpstr>…, toujours plus loin !</vt:lpstr>
      <vt:lpstr>Démo</vt:lpstr>
      <vt:lpstr>A vous de jouer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 recherche d’ElasticSearch</dc:title>
  <dc:creator>Gauthier Wallet</dc:creator>
  <cp:lastModifiedBy>Gauthier Wallet</cp:lastModifiedBy>
  <cp:revision>45</cp:revision>
  <dcterms:created xsi:type="dcterms:W3CDTF">2015-06-21T20:35:20Z</dcterms:created>
  <dcterms:modified xsi:type="dcterms:W3CDTF">2015-06-26T09:13:40Z</dcterms:modified>
</cp:coreProperties>
</file>