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0a01ef51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0a01ef51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0a01ef51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0a01ef51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0a01ef51e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0a01ef51e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0a01ef51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0a01ef51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0a01ef51e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0a01ef51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0a01ef51e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0a01ef51e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0a01ef51e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0a01ef51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0a01ef51e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0a01ef51e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0a01ef51e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0a01ef51e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0a01ef51e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0a01ef51e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06baf5d82_0_1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06baf5d82_0_1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0a01ef51e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0a01ef51e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06baf5d82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06baf5d82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06baf5d82_0_3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06baf5d82_0_3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06baf5d82_0_3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06baf5d82_0_3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0a01ef51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0a01ef51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0a01ef5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0a01ef5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a01ef51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a01ef51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a01ef51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a01ef51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4.jp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TFG Juan Cebrián Pareja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1318750"/>
            <a:ext cx="76887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2C3F4C"/>
                </a:solidFill>
                <a:latin typeface="Open Sans"/>
                <a:ea typeface="Open Sans"/>
                <a:cs typeface="Open Sans"/>
                <a:sym typeface="Open Sans"/>
              </a:rPr>
              <a:t>dataframe.py</a:t>
            </a:r>
            <a:endParaRPr i="1" sz="1050">
              <a:solidFill>
                <a:srgbClr val="95412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95412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api_to_dataframe </a:t>
            </a: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df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Función para obtener un DataFrame con los datos que quiero usar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s" sz="1050">
                <a:solidFill>
                  <a:srgbClr val="445588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get_filmes_df</a:t>
            </a:r>
            <a:r>
              <a:rPr i="1" lang="es" sz="1050">
                <a:solidFill>
                  <a:srgbClr val="0000FF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i="1" sz="1050">
              <a:solidFill>
                <a:srgbClr val="00000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Seleccionar y transformar los datos de la api para copiarlos en un nuevo Dataframe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my_df = df[[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'rating'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'year'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'image'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]].copy()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my_df[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 = my_df.index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my_df[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'rating'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 = my_df[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'rating'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].astype(float)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my_df[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'genre'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 = df[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'genre'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].apply(</a:t>
            </a: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x: x[</a:t>
            </a:r>
            <a:r>
              <a:rPr i="1" lang="es" sz="1050">
                <a:solidFill>
                  <a:srgbClr val="40A07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my_df[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'director'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 = df[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'director'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].apply(</a:t>
            </a: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x: x[</a:t>
            </a:r>
            <a:r>
              <a:rPr i="1" lang="es" sz="1050">
                <a:solidFill>
                  <a:srgbClr val="40A07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i="1" sz="1050">
              <a:solidFill>
                <a:srgbClr val="00000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Devolver el nuevo DataFrame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my_df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7650" y="4740775"/>
            <a:ext cx="76887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" y="1550400"/>
            <a:ext cx="4361000" cy="27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475" y="1550391"/>
            <a:ext cx="4361000" cy="2788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1318750"/>
            <a:ext cx="7688700" cy="3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050">
                <a:solidFill>
                  <a:srgbClr val="445588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on_tree_select</a:t>
            </a:r>
            <a:r>
              <a:rPr lang="es" sz="1050">
                <a:solidFill>
                  <a:srgbClr val="0000FF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(event)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tree, label, df_images</a:t>
            </a:r>
            <a:endParaRPr sz="1050">
              <a:solidFill>
                <a:srgbClr val="00000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Obtiene valores de la fila seleccionada y los asigna a values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item = tree.selection()[</a:t>
            </a:r>
            <a:r>
              <a:rPr lang="es" sz="1050">
                <a:solidFill>
                  <a:srgbClr val="40A07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values = tree.item(item, 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'values'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values: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index = int(values[</a:t>
            </a:r>
            <a:r>
              <a:rPr lang="es" sz="1050">
                <a:solidFill>
                  <a:srgbClr val="40A07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Obtener datos de la URL de la imagen y los asigna a la variable data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url = df_images.iloc[index][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'image'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urllib.request.urlopen(url) </a:t>
            </a: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response: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    data = response.read()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Cargar la imagen desde la URL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image = Image.open(io.BytesIO(data))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Cambiar el tamaño de la imagen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new_size = (</a:t>
            </a:r>
            <a:r>
              <a:rPr lang="es" sz="1050">
                <a:solidFill>
                  <a:srgbClr val="40A07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156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40A07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222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image = image.resize(new_size)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Crear un objeto PhotoImage a partir de la imagen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photo = ImageTk.PhotoImage(image)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Actualizar la imagen del widget Label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label.config(image=photo)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label.image = photo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175" y="1496125"/>
            <a:ext cx="4944175" cy="31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1308300"/>
            <a:ext cx="76887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050">
                <a:solidFill>
                  <a:srgbClr val="445588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delete_db</a:t>
            </a:r>
            <a:r>
              <a:rPr lang="es" sz="1050">
                <a:solidFill>
                  <a:srgbClr val="0000FF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image, url, label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Mostrar un mensaje al usuario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status_label.config(text=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  Trabajando...  "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ventana.update()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Método del módulo database.py que borra la base de datos usando mysql.connector</a:t>
            </a:r>
            <a:endParaRPr i="1" sz="1050">
              <a:solidFill>
                <a:srgbClr val="40808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drop_filmes_table()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Actualizar el mensaje al usuario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status_label.config(text=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  Listo  "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00000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Método para cargar los datos en la tabla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show_data()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Vuelve a la imagen de inicio de la aplicación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Image.open(url)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Crear un objeto PhotoImage a partir de la imagen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photo = ImageTk.PhotoImage(image)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Actualizar la imagen del widget Label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label.config(image=photo)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label.image = photo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7650" y="2633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Web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847" y="825288"/>
            <a:ext cx="1797152" cy="10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000" y="2134675"/>
            <a:ext cx="1790226" cy="7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025" y="3007825"/>
            <a:ext cx="2541036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51216"/>
            <a:ext cx="4372200" cy="277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/>
          </a:blip>
          <a:srcRect b="13324" l="27039" r="0" t="10403"/>
          <a:stretch/>
        </p:blipFill>
        <p:spPr>
          <a:xfrm>
            <a:off x="158600" y="2320325"/>
            <a:ext cx="4308250" cy="26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type="title"/>
          </p:nvPr>
        </p:nvSpPr>
        <p:spPr>
          <a:xfrm>
            <a:off x="352050" y="141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27488" r="0" t="9395"/>
          <a:stretch/>
        </p:blipFill>
        <p:spPr>
          <a:xfrm>
            <a:off x="2474725" y="912100"/>
            <a:ext cx="4703500" cy="406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/ id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5377" l="27714" r="0" t="8991"/>
          <a:stretch/>
        </p:blipFill>
        <p:spPr>
          <a:xfrm>
            <a:off x="3159875" y="734500"/>
            <a:ext cx="5258275" cy="43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PUT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15379" l="27667" r="0" t="9120"/>
          <a:stretch/>
        </p:blipFill>
        <p:spPr>
          <a:xfrm>
            <a:off x="143275" y="1853850"/>
            <a:ext cx="4120225" cy="29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350" y="1853850"/>
            <a:ext cx="4575700" cy="29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Python?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1725"/>
            <a:ext cx="2155400" cy="21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16406" r="11604" t="0"/>
          <a:stretch/>
        </p:blipFill>
        <p:spPr>
          <a:xfrm>
            <a:off x="6262750" y="2335225"/>
            <a:ext cx="1856250" cy="1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663" y="225691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DELETE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26909" l="29582" r="0" t="10523"/>
          <a:stretch/>
        </p:blipFill>
        <p:spPr>
          <a:xfrm>
            <a:off x="273350" y="2372475"/>
            <a:ext cx="4046574" cy="21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575" y="1991400"/>
            <a:ext cx="4545026" cy="26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Python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Sintaxis clara y legible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Estructuras de datos de alto nivel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Tipado dinámico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Gestión automática de memoria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Biblioteca </a:t>
            </a:r>
            <a:r>
              <a:rPr lang="es"/>
              <a:t>estándar</a:t>
            </a:r>
            <a:r>
              <a:rPr lang="es"/>
              <a:t> amplia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Orientación a objetos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Herencia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Naturaleza interpretada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Portabilidad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2633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 Procesador de datos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075" y="1798662"/>
            <a:ext cx="1934350" cy="11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875" y="2854600"/>
            <a:ext cx="254103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150" y="1424075"/>
            <a:ext cx="2036799" cy="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0300" y="844025"/>
            <a:ext cx="907076" cy="116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5575" y="3871825"/>
            <a:ext cx="2505843" cy="12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Gráfica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675" y="1621625"/>
            <a:ext cx="5003937" cy="31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1308300"/>
            <a:ext cx="76887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5" y="1147638"/>
            <a:ext cx="4443214" cy="28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1584" l="0" r="0" t="0"/>
          <a:stretch/>
        </p:blipFill>
        <p:spPr>
          <a:xfrm>
            <a:off x="4572000" y="1147638"/>
            <a:ext cx="4481125" cy="2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443925"/>
            <a:ext cx="76887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050">
                <a:solidFill>
                  <a:srgbClr val="445588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create_db</a:t>
            </a:r>
            <a:r>
              <a:rPr lang="es" sz="1050">
                <a:solidFill>
                  <a:srgbClr val="0000FF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Mostrar un mensaje al usuario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status_label.config(text=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  Trabajando...  "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ventana.update()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file_name = 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'datos_init.py'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content = open(file_name).read()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exec(content)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Actualizar el mensaje al usuario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status_label.config(text=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  Listo  "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show_data()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Exception </a:t>
            </a: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e: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Mostrar un mensaje de error al usuario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status_label.config(text=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  La tabla ya existe  "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    show_data()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277000"/>
            <a:ext cx="76887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2C3F4C"/>
                </a:solidFill>
                <a:latin typeface="Open Sans"/>
                <a:ea typeface="Open Sans"/>
                <a:cs typeface="Open Sans"/>
                <a:sym typeface="Open Sans"/>
              </a:rPr>
              <a:t>datos_init.py</a:t>
            </a:r>
            <a:endParaRPr b="1" i="1" sz="1050" u="sng">
              <a:solidFill>
                <a:schemeClr val="dk2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408080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Importar las funciones que se usaran de los módulos database y dataframe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database </a:t>
            </a: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get_engine, create_filmes_table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dataframe </a:t>
            </a: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get_filmes_df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Llamar a la función create_filmes_table para crear una tabla en la base de datos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create_filmes_table()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Obtener un objeto engine utilizando la función get_engine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engine = get_engine()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Obtener un DataFrame utilizando la función get_filmes_df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my_df = get_filmes_df()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Guardar los datos del DataFrame en la tabla filmes de la base de datos</a:t>
            </a:r>
            <a:b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my_df.to_sql(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'filmes'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, con=engine, if_exists=</a:t>
            </a:r>
            <a:r>
              <a:rPr i="1"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'append'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, index=</a:t>
            </a:r>
            <a:r>
              <a:rPr i="1"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1"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1360475"/>
            <a:ext cx="76887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2C3F4C"/>
                </a:solidFill>
                <a:latin typeface="Open Sans"/>
                <a:ea typeface="Open Sans"/>
                <a:cs typeface="Open Sans"/>
                <a:sym typeface="Open Sans"/>
              </a:rPr>
              <a:t>api_to_dataframe.py</a:t>
            </a:r>
            <a:endParaRPr sz="1050">
              <a:solidFill>
                <a:srgbClr val="95412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54121"/>
              </a:solidFill>
              <a:highlight>
                <a:srgbClr val="F8F8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requests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s" sz="1050">
                <a:solidFill>
                  <a:srgbClr val="95412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Definir la URL de la API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url = 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"https://imdb-top-100-movies.p.rapidapi.com/"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Definir los encabezados necesarios para hacer una solicitud a la API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headers = {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"X-RapidAPI-Key"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"1ef09404c0msha8762538d43bb96p1e0e55jsn18bf1e4617a1"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"X-RapidAPI-Host"</a:t>
            </a: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050">
                <a:solidFill>
                  <a:srgbClr val="219161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"imdb-top-100-movies.p.rapidapi.com"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s" sz="1050">
                <a:solidFill>
                  <a:srgbClr val="40808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# Hacer una solicitud GET, obtener JSON de respuesta y crear Dataframe a partir de los datos JSON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response = requests.get(url, headers=headers)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json_data = response.json()</a:t>
            </a:r>
            <a:b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50">
                <a:solidFill>
                  <a:srgbClr val="000000"/>
                </a:solidFill>
                <a:highlight>
                  <a:srgbClr val="F8F8FF"/>
                </a:highlight>
                <a:latin typeface="Consolas"/>
                <a:ea typeface="Consolas"/>
                <a:cs typeface="Consolas"/>
                <a:sym typeface="Consolas"/>
              </a:rPr>
              <a:t>df = pd.DataFrame(json_data)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