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Fierro" initials="MF" lastIdx="3" clrIdx="0">
    <p:extLst>
      <p:ext uri="{19B8F6BF-5375-455C-9EA6-DF929625EA0E}">
        <p15:presenceInfo xmlns:p15="http://schemas.microsoft.com/office/powerpoint/2012/main" userId="S::migonza@microsoft.com::c798428d-eb18-456e-aed9-c2ecae3a85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E2D"/>
    <a:srgbClr val="F2E7A7"/>
    <a:srgbClr val="E6CA3E"/>
    <a:srgbClr val="810931"/>
    <a:srgbClr val="363636"/>
    <a:srgbClr val="955609"/>
    <a:srgbClr val="FDC401"/>
    <a:srgbClr val="ED6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99"/>
  </p:normalViewPr>
  <p:slideViewPr>
    <p:cSldViewPr snapToGrid="0" snapToObjects="1">
      <p:cViewPr varScale="1">
        <p:scale>
          <a:sx n="105" d="100"/>
          <a:sy n="105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0CDB-AEC7-944A-84CD-A0138FA7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B498-B35A-3842-8DA8-3BE7AB18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214C-66E5-2143-8925-705C9C35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E690-823B-9C4A-89DE-A44670A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7A6B-62BD-B042-9578-165B38C6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9FF2-E650-CA42-A21D-2BE6543F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F5DB-3228-7244-80AF-4A6CF566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25A8-8326-F141-A978-1A0E0071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2E63-6733-E04D-A40D-8B093314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A801-5088-084E-B13D-5365FEA0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9F2DC-5E0D-3945-A383-818262BA4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5CEFE-5739-3045-9984-8DBB481E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3EF0-4A09-8942-B39B-CE510F44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A393-EFBA-A74D-8084-2B928651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FB38-71A6-0445-9A74-18140B8C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209A-A326-084B-9CE2-0CA12F13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A4DA-FAD1-AF4F-A425-6198FCD7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5686-43EB-5E4C-B2F5-BFB8BF4D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AB5E-743A-4349-B5E5-724777B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0BFB-5691-FC40-8A44-32F3B71D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91F7-1EE1-064A-BCFE-CA0021FA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6B4E-1433-AB47-83CA-6943D5A4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512B-11BA-4548-A874-CB179BE8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AC6A-3141-BF4E-ADEB-9D914050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E47C-834E-E448-989E-2A3930F6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C147-811E-4B45-964B-52A120FA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46E4-D537-654D-BF00-3ABE0BB20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DF540-535E-434F-90B3-CDCB378D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128AF-FF89-C340-BCC3-4A285919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F4C4-09E5-C04C-820F-58F102E5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CDC5-6267-6F41-B0D5-A9B1F42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463-EEF6-3541-B3BB-6E95C76A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FABE-BDFA-2F46-9BB5-9CC5BE26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7A8A4-3C14-D24E-8439-6E531D12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27FEA-BF43-2741-BCE8-16048AD3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6833A-EE67-8B46-BBFD-D151DEF4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7A286-510D-5B44-AD7F-E0136ED5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43029-F9FD-E846-9AE4-3EF98F4A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F9A68-9BAF-BD4A-B87E-96F2845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2ADC-FEC7-0746-BEB0-1ADF7249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BF490-92E8-CC4E-AD82-F7965F9C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11BEC-9948-0E48-94BE-115F89D5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0CF5-98CC-CE4C-A22A-D4EBCA1F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6CF4D-DC8C-844F-98E2-C34811BB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94120-FE38-7943-9CEF-EBDC01C2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21A5D-F472-5B40-971B-F26D4653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10C-E954-3948-8F17-BAC0091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5BE-8D55-D74A-99D3-F28B8337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5E4E-9190-C341-90A5-4968DE7D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690D-ABEF-754E-88B4-438E91FE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3C53B-D174-DB41-9C84-B346A7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6B6B-E9F3-6446-A0D7-CA039679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E991-C9CF-9D4F-A0DF-E79FE74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D4372-A909-484A-B776-98F1A80BC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421-999A-A648-87D5-C44866DB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1786-E89E-A046-9C73-9F174998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2560-A159-FD4D-A009-D1687617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0280-429C-924D-8E9C-FE0DC3E2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1AD20-9406-4945-8477-E76FA170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97AFF-2078-5F4A-A523-DA290472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B96C-C394-6C42-957D-5B95BCDF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01E0-13EC-C944-BC21-05D386F0E24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3CBF-BBFC-4E45-AF5A-CA6139864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00E6-3E75-1444-BD48-20FD8A74D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E953-B19E-3047-AC73-A360A926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C333A-3920-0245-A0A6-1EF0D66B87DF}"/>
              </a:ext>
            </a:extLst>
          </p:cNvPr>
          <p:cNvSpPr/>
          <p:nvPr/>
        </p:nvSpPr>
        <p:spPr>
          <a:xfrm>
            <a:off x="508581" y="2353056"/>
            <a:ext cx="1438656" cy="1438656"/>
          </a:xfrm>
          <a:prstGeom prst="ellipse">
            <a:avLst/>
          </a:prstGeom>
          <a:solidFill>
            <a:srgbClr val="ED6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E65354-67BF-294E-A22B-25FBFB876BDC}"/>
              </a:ext>
            </a:extLst>
          </p:cNvPr>
          <p:cNvSpPr/>
          <p:nvPr/>
        </p:nvSpPr>
        <p:spPr>
          <a:xfrm>
            <a:off x="2455818" y="2353056"/>
            <a:ext cx="1438656" cy="1438656"/>
          </a:xfrm>
          <a:prstGeom prst="ellipse">
            <a:avLst/>
          </a:prstGeom>
          <a:solidFill>
            <a:srgbClr val="FDC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8FC202-0FDB-8E47-A569-25B597F6E835}"/>
              </a:ext>
            </a:extLst>
          </p:cNvPr>
          <p:cNvSpPr/>
          <p:nvPr/>
        </p:nvSpPr>
        <p:spPr>
          <a:xfrm>
            <a:off x="4403055" y="2353056"/>
            <a:ext cx="1438656" cy="1438656"/>
          </a:xfrm>
          <a:prstGeom prst="ellipse">
            <a:avLst/>
          </a:prstGeom>
          <a:solidFill>
            <a:srgbClr val="F2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F11E00-ED22-784F-8B5A-3DC1B6C200A9}"/>
              </a:ext>
            </a:extLst>
          </p:cNvPr>
          <p:cNvSpPr/>
          <p:nvPr/>
        </p:nvSpPr>
        <p:spPr>
          <a:xfrm>
            <a:off x="6350292" y="2353056"/>
            <a:ext cx="1438656" cy="1438656"/>
          </a:xfrm>
          <a:prstGeom prst="ellipse">
            <a:avLst/>
          </a:prstGeom>
          <a:solidFill>
            <a:srgbClr val="810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FC306C-F84C-0C42-B5CB-78AC7540D003}"/>
              </a:ext>
            </a:extLst>
          </p:cNvPr>
          <p:cNvSpPr/>
          <p:nvPr/>
        </p:nvSpPr>
        <p:spPr>
          <a:xfrm>
            <a:off x="8297529" y="2353056"/>
            <a:ext cx="1438656" cy="1438656"/>
          </a:xfrm>
          <a:prstGeom prst="ellipse">
            <a:avLst/>
          </a:prstGeom>
          <a:solidFill>
            <a:srgbClr val="955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6621A-64F7-5748-A7AF-C6FBF79B7761}"/>
              </a:ext>
            </a:extLst>
          </p:cNvPr>
          <p:cNvSpPr/>
          <p:nvPr/>
        </p:nvSpPr>
        <p:spPr>
          <a:xfrm>
            <a:off x="10244766" y="2353056"/>
            <a:ext cx="1438656" cy="1438656"/>
          </a:xfrm>
          <a:prstGeom prst="ellipse">
            <a:avLst/>
          </a:prstGeom>
          <a:solidFill>
            <a:srgbClr val="42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B096EB-0219-BB4E-9702-4DA6DF44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1" y="207518"/>
            <a:ext cx="2521712" cy="581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EB7E6A-52F9-EC49-90D0-D15429EA0244}"/>
              </a:ext>
            </a:extLst>
          </p:cNvPr>
          <p:cNvSpPr txBox="1"/>
          <p:nvPr/>
        </p:nvSpPr>
        <p:spPr>
          <a:xfrm>
            <a:off x="508581" y="3974592"/>
            <a:ext cx="1344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HTML: ED6A1C</a:t>
            </a: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2E669-82A9-1C49-B24F-CBB1845AABEF}"/>
              </a:ext>
            </a:extLst>
          </p:cNvPr>
          <p:cNvSpPr txBox="1"/>
          <p:nvPr/>
        </p:nvSpPr>
        <p:spPr>
          <a:xfrm>
            <a:off x="2357991" y="3980688"/>
            <a:ext cx="1344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HTML: FDC401</a:t>
            </a: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468F6-367E-4747-81B5-639A7FE9D516}"/>
              </a:ext>
            </a:extLst>
          </p:cNvPr>
          <p:cNvSpPr txBox="1"/>
          <p:nvPr/>
        </p:nvSpPr>
        <p:spPr>
          <a:xfrm>
            <a:off x="4500882" y="3968496"/>
            <a:ext cx="1344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HTML: F2E7A7</a:t>
            </a: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293E3-4CF9-CB4D-94F1-24CDA9C730FE}"/>
              </a:ext>
            </a:extLst>
          </p:cNvPr>
          <p:cNvSpPr txBox="1"/>
          <p:nvPr/>
        </p:nvSpPr>
        <p:spPr>
          <a:xfrm>
            <a:off x="6350292" y="3974592"/>
            <a:ext cx="1344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HTML: 810931</a:t>
            </a: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E14A7-4A62-1C42-A086-DC5F4B0D0A3D}"/>
              </a:ext>
            </a:extLst>
          </p:cNvPr>
          <p:cNvSpPr txBox="1"/>
          <p:nvPr/>
        </p:nvSpPr>
        <p:spPr>
          <a:xfrm>
            <a:off x="8456318" y="3980688"/>
            <a:ext cx="1344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HTML: 955609</a:t>
            </a: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25E88-1779-5143-BBA1-B0240809032A}"/>
              </a:ext>
            </a:extLst>
          </p:cNvPr>
          <p:cNvSpPr txBox="1"/>
          <p:nvPr/>
        </p:nvSpPr>
        <p:spPr>
          <a:xfrm>
            <a:off x="10305728" y="3986784"/>
            <a:ext cx="1344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HTML: 421E2D</a:t>
            </a: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9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Historic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Fierro</dc:creator>
  <cp:lastModifiedBy>Miguel Fierro</cp:lastModifiedBy>
  <cp:revision>4</cp:revision>
  <dcterms:created xsi:type="dcterms:W3CDTF">2018-12-14T06:47:52Z</dcterms:created>
  <dcterms:modified xsi:type="dcterms:W3CDTF">2018-12-14T07:07:17Z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2018-12-14T06:47:53+0100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52503cd3-4b24-4a4c-803d-0000a496ca5d</vt:lpwstr>
  </property>
</Properties>
</file>