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2" r:id="rId2"/>
    <p:sldId id="273" r:id="rId3"/>
    <p:sldId id="274" r:id="rId4"/>
    <p:sldId id="275" r:id="rId5"/>
    <p:sldId id="282" r:id="rId6"/>
    <p:sldId id="276" r:id="rId7"/>
    <p:sldId id="277" r:id="rId8"/>
    <p:sldId id="278" r:id="rId9"/>
    <p:sldId id="281"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5/12/2018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5/12/2018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5/12/2018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5/12/2018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5/12/2018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microservices.techtarget.com/definition/REST-representational-state-transfer"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6" Type="http://schemas.openxmlformats.org/officeDocument/2006/relationships/hyperlink" Target="https://shareurcodes.com/blog/creating%20a%20simple%20rest%20api%20in%20php" TargetMode="External"/><Relationship Id="rId5" Type="http://schemas.openxmlformats.org/officeDocument/2006/relationships/hyperlink" Target="https://stackoverflow.com/questions/33340539/delete-route-vs-get-methods-for-rails-controllers" TargetMode="External"/><Relationship Id="rId4" Type="http://schemas.openxmlformats.org/officeDocument/2006/relationships/hyperlink" Target="https://bbvaopen4u.com/en/actualidad/rest-api-what-it-and-what-are-its-advantages-project-devel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REST 2.2</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URI vs URL</a:t>
            </a:r>
            <a:endParaRPr lang="en-US" dirty="0"/>
          </a:p>
        </p:txBody>
      </p:sp>
      <p:sp>
        <p:nvSpPr>
          <p:cNvPr id="2" name="Content Placeholder 1"/>
          <p:cNvSpPr>
            <a:spLocks noGrp="1"/>
          </p:cNvSpPr>
          <p:nvPr>
            <p:ph idx="1"/>
          </p:nvPr>
        </p:nvSpPr>
        <p:spPr/>
        <p:txBody>
          <a:bodyPr/>
          <a:lstStyle/>
          <a:p>
            <a:r>
              <a:rPr lang="en-US" dirty="0"/>
              <a:t>Stateless – means that every request should be a complete set of instructions, and will not use any previously stored information on the server.</a:t>
            </a:r>
          </a:p>
          <a:p>
            <a:r>
              <a:rPr lang="en-US" dirty="0"/>
              <a:t>This is what is so powerful about REST APIs, the fact that all of the workload is basically put on the server, which decreases the load on the servers and allows better scalability.</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fontScale="92500" lnSpcReduction="10000"/>
          </a:bodyPr>
          <a:lstStyle/>
          <a:p>
            <a:r>
              <a:rPr lang="en-US" dirty="0"/>
              <a:t>Websites:</a:t>
            </a:r>
          </a:p>
          <a:p>
            <a:pPr lvl="1"/>
            <a:r>
              <a:rPr lang="en-US" dirty="0">
                <a:hlinkClick r:id="rId2"/>
              </a:rPr>
              <a:t>https://restfulapi.net/</a:t>
            </a:r>
            <a:endParaRPr lang="en-US" dirty="0"/>
          </a:p>
          <a:p>
            <a:pPr lvl="1"/>
            <a:r>
              <a:rPr lang="en-US" dirty="0">
                <a:hlinkClick r:id="rId3"/>
              </a:rPr>
              <a:t>https://searchmicroservices.techtarget.com/definition/REST-representational-state-transfer</a:t>
            </a:r>
            <a:endParaRPr lang="en-US" dirty="0"/>
          </a:p>
          <a:p>
            <a:pPr lvl="1"/>
            <a:r>
              <a:rPr lang="en-US" dirty="0">
                <a:hlinkClick r:id="rId4"/>
              </a:rPr>
              <a:t>https://bbvaopen4u.com/en/actualidad/rest-api-what-it-and-what-are-its-advantages-project-develop</a:t>
            </a:r>
            <a:endParaRPr lang="en-US" dirty="0"/>
          </a:p>
          <a:p>
            <a:pPr lvl="1"/>
            <a:endParaRPr lang="en-US" dirty="0"/>
          </a:p>
          <a:p>
            <a:r>
              <a:rPr lang="en-US" dirty="0"/>
              <a:t>Images</a:t>
            </a:r>
          </a:p>
          <a:p>
            <a:pPr lvl="1"/>
            <a:r>
              <a:rPr lang="en-US" dirty="0"/>
              <a:t>HTTP Verb: </a:t>
            </a:r>
            <a:r>
              <a:rPr lang="en-US" dirty="0">
                <a:hlinkClick r:id="rId5"/>
              </a:rPr>
              <a:t>https://stackoverflow.com/questions/33340539/delete-route-vs-get-methods-for-rails-controllers</a:t>
            </a:r>
            <a:endParaRPr lang="en-US" dirty="0"/>
          </a:p>
          <a:p>
            <a:pPr lvl="1"/>
            <a:r>
              <a:rPr lang="en-US" dirty="0">
                <a:hlinkClick r:id="rId6"/>
              </a:rPr>
              <a:t>https://shareurcodes.com/blog/creating%20a%20simple%20rest%20api%20in%20php</a:t>
            </a:r>
            <a:endParaRPr lang="en-US" dirty="0"/>
          </a:p>
          <a:p>
            <a:pPr lvl="1"/>
            <a:endParaRPr lang="en-US"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What are RESTful APIs?</a:t>
            </a:r>
          </a:p>
          <a:p>
            <a:r>
              <a:rPr lang="en-US" dirty="0"/>
              <a:t>How are they used?</a:t>
            </a:r>
          </a:p>
          <a:p>
            <a:r>
              <a:rPr lang="en-US" dirty="0"/>
              <a:t>Website Communication Example</a:t>
            </a:r>
          </a:p>
          <a:p>
            <a:r>
              <a:rPr lang="en-US" dirty="0"/>
              <a:t>Advantages of RESTful APIs</a:t>
            </a:r>
          </a:p>
          <a:p>
            <a:r>
              <a:rPr lang="en-US" dirty="0"/>
              <a:t>Disadvantages of RESTful APIs</a:t>
            </a:r>
          </a:p>
          <a:p>
            <a:r>
              <a:rPr lang="en-US" dirty="0"/>
              <a:t>URI vs URL</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delve further into RESTful APIs. We will begin to define what they really are, how they are used in the world, what advantages and disadvantages they provide, and what the differences between certain protocols.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are RESTful APIs?</a:t>
            </a:r>
          </a:p>
        </p:txBody>
      </p:sp>
      <p:sp>
        <p:nvSpPr>
          <p:cNvPr id="2" name="Content Placeholder 1"/>
          <p:cNvSpPr>
            <a:spLocks noGrp="1"/>
          </p:cNvSpPr>
          <p:nvPr>
            <p:ph idx="1"/>
          </p:nvPr>
        </p:nvSpPr>
        <p:spPr/>
        <p:txBody>
          <a:bodyPr/>
          <a:lstStyle/>
          <a:p>
            <a:r>
              <a:rPr lang="en-US" dirty="0"/>
              <a:t>REST, or Representational State </a:t>
            </a:r>
            <a:r>
              <a:rPr lang="en-US" dirty="0" err="1"/>
              <a:t>Trasnfer</a:t>
            </a:r>
            <a:r>
              <a:rPr lang="en-US" dirty="0"/>
              <a:t>, is a style of development, architecture and even a mindset for use in web applications. </a:t>
            </a:r>
          </a:p>
          <a:p>
            <a:r>
              <a:rPr lang="en-US" dirty="0"/>
              <a:t>It is a service that lies </a:t>
            </a:r>
            <a:r>
              <a:rPr lang="en-US" dirty="0" err="1"/>
              <a:t>inbetween</a:t>
            </a:r>
            <a:r>
              <a:rPr lang="en-US" dirty="0"/>
              <a:t> servers and web applications, and through the a resource-based architecture, a REST API finds resources on the server and performs an action that could update, request information, or delete. </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REST API Example</a:t>
            </a:r>
          </a:p>
        </p:txBody>
      </p:sp>
      <p:pic>
        <p:nvPicPr>
          <p:cNvPr id="5" name="Content Placeholder 4">
            <a:extLst>
              <a:ext uri="{FF2B5EF4-FFF2-40B4-BE49-F238E27FC236}">
                <a16:creationId xmlns:a16="http://schemas.microsoft.com/office/drawing/2014/main" id="{2CB75050-C89F-493B-82B5-7994D2AF1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453" y="1935163"/>
            <a:ext cx="5993093" cy="4389437"/>
          </a:xfrm>
        </p:spPr>
      </p:pic>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are they used?</a:t>
            </a:r>
          </a:p>
        </p:txBody>
      </p:sp>
      <p:sp>
        <p:nvSpPr>
          <p:cNvPr id="2" name="Content Placeholder 1"/>
          <p:cNvSpPr>
            <a:spLocks noGrp="1"/>
          </p:cNvSpPr>
          <p:nvPr>
            <p:ph idx="1"/>
          </p:nvPr>
        </p:nvSpPr>
        <p:spPr/>
        <p:txBody>
          <a:bodyPr/>
          <a:lstStyle/>
          <a:p>
            <a:r>
              <a:rPr lang="en-US" dirty="0"/>
              <a:t>REST is an API that fits between an HTTP request and a server, it takes the commands from an HTTP web application and performs the actions inside of a database on the requested information.</a:t>
            </a:r>
          </a:p>
          <a:p>
            <a:endParaRPr lang="en-US" dirty="0"/>
          </a:p>
          <a:p>
            <a:r>
              <a:rPr lang="en-US" dirty="0"/>
              <a:t>It is often described as the “way HTTP should be used”, meaning that many web applications do not use all of the available HTTP verbs, but a RESTFUL API would.</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Communication Example</a:t>
            </a:r>
          </a:p>
        </p:txBody>
      </p:sp>
      <p:sp>
        <p:nvSpPr>
          <p:cNvPr id="2" name="Content Placeholder 1"/>
          <p:cNvSpPr>
            <a:spLocks noGrp="1"/>
          </p:cNvSpPr>
          <p:nvPr>
            <p:ph idx="1"/>
          </p:nvPr>
        </p:nvSpPr>
        <p:spPr/>
        <p:txBody>
          <a:bodyPr/>
          <a:lstStyle/>
          <a:p>
            <a:r>
              <a:rPr lang="en-US" dirty="0"/>
              <a:t>REST Data Transactions</a:t>
            </a:r>
          </a:p>
          <a:p>
            <a:r>
              <a:rPr lang="en-US" dirty="0"/>
              <a:t>Uniform Interface</a:t>
            </a:r>
          </a:p>
          <a:p>
            <a:r>
              <a:rPr lang="en-US" dirty="0"/>
              <a:t>Layer System</a:t>
            </a:r>
          </a:p>
          <a:p>
            <a:r>
              <a:rPr lang="en-US" dirty="0"/>
              <a:t>Hypermedia</a:t>
            </a:r>
          </a:p>
          <a:p>
            <a:r>
              <a:rPr lang="en-US" dirty="0"/>
              <a:t>Stateless client/server protocol (explained later)</a:t>
            </a:r>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of RESTful APIs</a:t>
            </a:r>
          </a:p>
        </p:txBody>
      </p:sp>
      <p:sp>
        <p:nvSpPr>
          <p:cNvPr id="2" name="Content Placeholder 1"/>
          <p:cNvSpPr>
            <a:spLocks noGrp="1"/>
          </p:cNvSpPr>
          <p:nvPr>
            <p:ph idx="1"/>
          </p:nvPr>
        </p:nvSpPr>
        <p:spPr/>
        <p:txBody>
          <a:bodyPr/>
          <a:lstStyle/>
          <a:p>
            <a:r>
              <a:rPr lang="en-US" dirty="0"/>
              <a:t>POST – tells the API to create a resource in the database.</a:t>
            </a:r>
          </a:p>
          <a:p>
            <a:r>
              <a:rPr lang="en-US" dirty="0"/>
              <a:t>GET – requests read information from the database for the application.</a:t>
            </a:r>
          </a:p>
          <a:p>
            <a:r>
              <a:rPr lang="en-US" dirty="0"/>
              <a:t>PUT – edits information about a resource inside the database.</a:t>
            </a:r>
          </a:p>
          <a:p>
            <a:r>
              <a:rPr lang="en-US" dirty="0"/>
              <a:t>DELETE – deletes the selected information or resource.</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C9BF-5A68-4F0F-9F31-39169EAEAA5E}"/>
              </a:ext>
            </a:extLst>
          </p:cNvPr>
          <p:cNvSpPr>
            <a:spLocks noGrp="1"/>
          </p:cNvSpPr>
          <p:nvPr>
            <p:ph type="title"/>
          </p:nvPr>
        </p:nvSpPr>
        <p:spPr>
          <a:xfrm>
            <a:off x="609600" y="704088"/>
            <a:ext cx="10972800" cy="1143000"/>
          </a:xfrm>
        </p:spPr>
        <p:txBody>
          <a:bodyPr/>
          <a:lstStyle/>
          <a:p>
            <a:r>
              <a:rPr lang="en-US" dirty="0"/>
              <a:t>Disadvantages of RESTful APIs</a:t>
            </a:r>
          </a:p>
        </p:txBody>
      </p:sp>
      <p:pic>
        <p:nvPicPr>
          <p:cNvPr id="5" name="Content Placeholder 4">
            <a:extLst>
              <a:ext uri="{FF2B5EF4-FFF2-40B4-BE49-F238E27FC236}">
                <a16:creationId xmlns:a16="http://schemas.microsoft.com/office/drawing/2014/main" id="{9A0850C2-20EC-448E-A2CB-5E38BB654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582" y="2039357"/>
            <a:ext cx="6995492" cy="3936999"/>
          </a:xfrm>
        </p:spPr>
      </p:pic>
    </p:spTree>
    <p:extLst>
      <p:ext uri="{BB962C8B-B14F-4D97-AF65-F5344CB8AC3E}">
        <p14:creationId xmlns:p14="http://schemas.microsoft.com/office/powerpoint/2010/main" val="23065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5685</TotalTime>
  <Words>433</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Palatino Linotype</vt:lpstr>
      <vt:lpstr>Wingdings 2</vt:lpstr>
      <vt:lpstr>Presentation on brainstorming</vt:lpstr>
      <vt:lpstr>REST 2.2</vt:lpstr>
      <vt:lpstr>Table of Contents</vt:lpstr>
      <vt:lpstr>Overview</vt:lpstr>
      <vt:lpstr>What are RESTful APIs?</vt:lpstr>
      <vt:lpstr>REST API Example</vt:lpstr>
      <vt:lpstr>How are they used?</vt:lpstr>
      <vt:lpstr>Website Communication Example</vt:lpstr>
      <vt:lpstr>Advantages of RESTful APIs</vt:lpstr>
      <vt:lpstr>Disadvantages of RESTful APIs</vt:lpstr>
      <vt:lpstr>URI vs URL</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25</cp:revision>
  <dcterms:created xsi:type="dcterms:W3CDTF">2018-05-02T22:47:59Z</dcterms:created>
  <dcterms:modified xsi:type="dcterms:W3CDTF">2018-05-12T22:55:30Z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