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2" r:id="rId2"/>
    <p:sldId id="273" r:id="rId3"/>
    <p:sldId id="274" r:id="rId4"/>
    <p:sldId id="275" r:id="rId5"/>
    <p:sldId id="282" r:id="rId6"/>
    <p:sldId id="276" r:id="rId7"/>
    <p:sldId id="277" r:id="rId8"/>
    <p:sldId id="278" r:id="rId9"/>
    <p:sldId id="281"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5/2/2018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5/2/2018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5/2/2018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5/2/2018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5/2/2018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archmicroservices.techtarget.com/definition/REST-representational-state-transfer"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 Id="rId6" Type="http://schemas.openxmlformats.org/officeDocument/2006/relationships/hyperlink" Target="https://shareurcodes.com/blog/creating%20a%20simple%20rest%20api%20in%20php" TargetMode="External"/><Relationship Id="rId5" Type="http://schemas.openxmlformats.org/officeDocument/2006/relationships/hyperlink" Target="https://stackoverflow.com/questions/33340539/delete-route-vs-get-methods-for-rails-controllers" TargetMode="External"/><Relationship Id="rId4" Type="http://schemas.openxmlformats.org/officeDocument/2006/relationships/hyperlink" Target="https://bbvaopen4u.com/en/actualidad/rest-api-what-it-and-what-are-its-advantages-project-develo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REST</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Stateless client/server protocol.</a:t>
            </a:r>
          </a:p>
        </p:txBody>
      </p:sp>
      <p:sp>
        <p:nvSpPr>
          <p:cNvPr id="2" name="Content Placeholder 1"/>
          <p:cNvSpPr>
            <a:spLocks noGrp="1"/>
          </p:cNvSpPr>
          <p:nvPr>
            <p:ph idx="1"/>
          </p:nvPr>
        </p:nvSpPr>
        <p:spPr/>
        <p:txBody>
          <a:bodyPr/>
          <a:lstStyle/>
          <a:p>
            <a:r>
              <a:rPr lang="en-US" dirty="0"/>
              <a:t>Stateless – means that every request should be a complete set of instructions, and will not use any previously stored information on the server.</a:t>
            </a:r>
          </a:p>
          <a:p>
            <a:r>
              <a:rPr lang="en-US" dirty="0"/>
              <a:t>This is what is so powerful about REST APIs, the fact that all of the workload is basically put on the server, which decreases the load on the servers and allows better scalability.</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fontScale="92500" lnSpcReduction="10000"/>
          </a:bodyPr>
          <a:lstStyle/>
          <a:p>
            <a:r>
              <a:rPr lang="en-US" dirty="0"/>
              <a:t>Websites:</a:t>
            </a:r>
          </a:p>
          <a:p>
            <a:pPr lvl="1"/>
            <a:r>
              <a:rPr lang="en-US" dirty="0">
                <a:hlinkClick r:id="rId2"/>
              </a:rPr>
              <a:t>https://restfulapi.net/</a:t>
            </a:r>
            <a:endParaRPr lang="en-US" dirty="0"/>
          </a:p>
          <a:p>
            <a:pPr lvl="1"/>
            <a:r>
              <a:rPr lang="en-US" dirty="0">
                <a:hlinkClick r:id="rId3"/>
              </a:rPr>
              <a:t>https://searchmicroservices.techtarget.com/definition/REST-representational-state-transfer</a:t>
            </a:r>
            <a:endParaRPr lang="en-US" dirty="0"/>
          </a:p>
          <a:p>
            <a:pPr lvl="1"/>
            <a:r>
              <a:rPr lang="en-US" dirty="0">
                <a:hlinkClick r:id="rId4"/>
              </a:rPr>
              <a:t>https://bbvaopen4u.com/en/actualidad/rest-api-what-it-and-what-are-its-advantages-project-develop</a:t>
            </a:r>
            <a:endParaRPr lang="en-US" dirty="0"/>
          </a:p>
          <a:p>
            <a:pPr lvl="1"/>
            <a:endParaRPr lang="en-US" dirty="0"/>
          </a:p>
          <a:p>
            <a:r>
              <a:rPr lang="en-US" dirty="0"/>
              <a:t>Images</a:t>
            </a:r>
          </a:p>
          <a:p>
            <a:pPr lvl="1"/>
            <a:r>
              <a:rPr lang="en-US" dirty="0"/>
              <a:t>HTTP Verb: </a:t>
            </a:r>
            <a:r>
              <a:rPr lang="en-US" dirty="0">
                <a:hlinkClick r:id="rId5"/>
              </a:rPr>
              <a:t>https://stackoverflow.com/questions/33340539/delete-route-vs-get-methods-for-rails-controllers</a:t>
            </a:r>
            <a:endParaRPr lang="en-US" dirty="0"/>
          </a:p>
          <a:p>
            <a:pPr lvl="1"/>
            <a:r>
              <a:rPr lang="en-US" dirty="0">
                <a:hlinkClick r:id="rId6"/>
              </a:rPr>
              <a:t>https://shareurcodes.com/blog/creating%20a%20simple%20rest%20api%20in%20php</a:t>
            </a:r>
            <a:endParaRPr lang="en-US" dirty="0"/>
          </a:p>
          <a:p>
            <a:pPr lvl="1"/>
            <a:endParaRPr lang="en-US"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Role in modern web applications</a:t>
            </a:r>
          </a:p>
          <a:p>
            <a:r>
              <a:rPr lang="en-US" dirty="0"/>
              <a:t>Relationships between HTTP and REST</a:t>
            </a:r>
          </a:p>
          <a:p>
            <a:r>
              <a:rPr lang="en-US" dirty="0"/>
              <a:t>REST and its key features</a:t>
            </a:r>
          </a:p>
          <a:p>
            <a:r>
              <a:rPr lang="en-US" dirty="0"/>
              <a:t>HTTP verbs</a:t>
            </a:r>
          </a:p>
          <a:p>
            <a:r>
              <a:rPr lang="en-US" dirty="0"/>
              <a:t>Stateless client/server protocol.</a:t>
            </a:r>
          </a:p>
          <a:p>
            <a:r>
              <a:rPr lang="en-US" dirty="0"/>
              <a:t>Resources</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presentation is meant to give a broad understanding of the role that REST APIs have played in  the growth of web development, it will cover what REST is, what it can do, and why it is used.</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in modern web applications</a:t>
            </a:r>
          </a:p>
        </p:txBody>
      </p:sp>
      <p:sp>
        <p:nvSpPr>
          <p:cNvPr id="2" name="Content Placeholder 1"/>
          <p:cNvSpPr>
            <a:spLocks noGrp="1"/>
          </p:cNvSpPr>
          <p:nvPr>
            <p:ph idx="1"/>
          </p:nvPr>
        </p:nvSpPr>
        <p:spPr/>
        <p:txBody>
          <a:bodyPr/>
          <a:lstStyle/>
          <a:p>
            <a:r>
              <a:rPr lang="en-US" dirty="0"/>
              <a:t>REST, or Representational State </a:t>
            </a:r>
            <a:r>
              <a:rPr lang="en-US" dirty="0" err="1"/>
              <a:t>Trasnfer</a:t>
            </a:r>
            <a:r>
              <a:rPr lang="en-US" dirty="0"/>
              <a:t>, is a style of development, architecture and even a mindset for use in web applications. </a:t>
            </a:r>
          </a:p>
          <a:p>
            <a:r>
              <a:rPr lang="en-US" dirty="0"/>
              <a:t>It is a service that lies </a:t>
            </a:r>
            <a:r>
              <a:rPr lang="en-US" dirty="0" err="1"/>
              <a:t>inbetween</a:t>
            </a:r>
            <a:r>
              <a:rPr lang="en-US" dirty="0"/>
              <a:t> servers and web applications, and through the a resource-based architecture, a REST API finds resources on the server and performs an action that could update, request information, or delete. </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REST API Example</a:t>
            </a:r>
          </a:p>
        </p:txBody>
      </p:sp>
      <p:pic>
        <p:nvPicPr>
          <p:cNvPr id="5" name="Content Placeholder 4">
            <a:extLst>
              <a:ext uri="{FF2B5EF4-FFF2-40B4-BE49-F238E27FC236}">
                <a16:creationId xmlns:a16="http://schemas.microsoft.com/office/drawing/2014/main" id="{2CB75050-C89F-493B-82B5-7994D2AF1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453" y="1935163"/>
            <a:ext cx="5993093" cy="4389437"/>
          </a:xfrm>
        </p:spPr>
      </p:pic>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Relationships between HTTP and REST</a:t>
            </a:r>
          </a:p>
        </p:txBody>
      </p:sp>
      <p:sp>
        <p:nvSpPr>
          <p:cNvPr id="2" name="Content Placeholder 1"/>
          <p:cNvSpPr>
            <a:spLocks noGrp="1"/>
          </p:cNvSpPr>
          <p:nvPr>
            <p:ph idx="1"/>
          </p:nvPr>
        </p:nvSpPr>
        <p:spPr/>
        <p:txBody>
          <a:bodyPr/>
          <a:lstStyle/>
          <a:p>
            <a:r>
              <a:rPr lang="en-US" dirty="0"/>
              <a:t>REST is an API that fits between an HTTP request and a server, it takes the commands from an HTTP web application and performs the actions inside of a database on the requested information.</a:t>
            </a:r>
          </a:p>
          <a:p>
            <a:endParaRPr lang="en-US" dirty="0"/>
          </a:p>
          <a:p>
            <a:r>
              <a:rPr lang="en-US" dirty="0"/>
              <a:t>It is often described as the “way HTTP should be used”, meaning that many web applications do not use all of the available HTTP verbs, but a RESTFUL API would.</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REST and its key features</a:t>
            </a:r>
          </a:p>
        </p:txBody>
      </p:sp>
      <p:sp>
        <p:nvSpPr>
          <p:cNvPr id="2" name="Content Placeholder 1"/>
          <p:cNvSpPr>
            <a:spLocks noGrp="1"/>
          </p:cNvSpPr>
          <p:nvPr>
            <p:ph idx="1"/>
          </p:nvPr>
        </p:nvSpPr>
        <p:spPr/>
        <p:txBody>
          <a:bodyPr/>
          <a:lstStyle/>
          <a:p>
            <a:r>
              <a:rPr lang="en-US" dirty="0"/>
              <a:t>REST Data Transactions</a:t>
            </a:r>
          </a:p>
          <a:p>
            <a:r>
              <a:rPr lang="en-US" dirty="0"/>
              <a:t>Uniform Interface</a:t>
            </a:r>
          </a:p>
          <a:p>
            <a:r>
              <a:rPr lang="en-US" dirty="0"/>
              <a:t>Layer System</a:t>
            </a:r>
          </a:p>
          <a:p>
            <a:r>
              <a:rPr lang="en-US" dirty="0"/>
              <a:t>Hypermedia</a:t>
            </a:r>
          </a:p>
          <a:p>
            <a:r>
              <a:rPr lang="en-US" dirty="0"/>
              <a:t>Stateless client/server protocol (explained later)</a:t>
            </a:r>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HTTP Verbs</a:t>
            </a:r>
          </a:p>
        </p:txBody>
      </p:sp>
      <p:sp>
        <p:nvSpPr>
          <p:cNvPr id="2" name="Content Placeholder 1"/>
          <p:cNvSpPr>
            <a:spLocks noGrp="1"/>
          </p:cNvSpPr>
          <p:nvPr>
            <p:ph idx="1"/>
          </p:nvPr>
        </p:nvSpPr>
        <p:spPr/>
        <p:txBody>
          <a:bodyPr/>
          <a:lstStyle/>
          <a:p>
            <a:r>
              <a:rPr lang="en-US" dirty="0"/>
              <a:t>POST – tells the API to create a resource in the database.</a:t>
            </a:r>
          </a:p>
          <a:p>
            <a:r>
              <a:rPr lang="en-US" dirty="0"/>
              <a:t>GET – requests read information from the database for the application.</a:t>
            </a:r>
          </a:p>
          <a:p>
            <a:r>
              <a:rPr lang="en-US" dirty="0"/>
              <a:t>PUT – edits information about a resource inside the database.</a:t>
            </a:r>
          </a:p>
          <a:p>
            <a:r>
              <a:rPr lang="en-US" dirty="0"/>
              <a:t>DELETE – deletes the selected information or resource.</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C9BF-5A68-4F0F-9F31-39169EAEAA5E}"/>
              </a:ext>
            </a:extLst>
          </p:cNvPr>
          <p:cNvSpPr>
            <a:spLocks noGrp="1"/>
          </p:cNvSpPr>
          <p:nvPr>
            <p:ph type="title"/>
          </p:nvPr>
        </p:nvSpPr>
        <p:spPr/>
        <p:txBody>
          <a:bodyPr/>
          <a:lstStyle/>
          <a:p>
            <a:r>
              <a:rPr lang="en-US" dirty="0"/>
              <a:t>HTTP Verb Example</a:t>
            </a:r>
          </a:p>
        </p:txBody>
      </p:sp>
      <p:pic>
        <p:nvPicPr>
          <p:cNvPr id="5" name="Content Placeholder 4">
            <a:extLst>
              <a:ext uri="{FF2B5EF4-FFF2-40B4-BE49-F238E27FC236}">
                <a16:creationId xmlns:a16="http://schemas.microsoft.com/office/drawing/2014/main" id="{9A0850C2-20EC-448E-A2CB-5E38BB654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582" y="2039357"/>
            <a:ext cx="6995492" cy="3936999"/>
          </a:xfrm>
        </p:spPr>
      </p:pic>
    </p:spTree>
    <p:extLst>
      <p:ext uri="{BB962C8B-B14F-4D97-AF65-F5344CB8AC3E}">
        <p14:creationId xmlns:p14="http://schemas.microsoft.com/office/powerpoint/2010/main" val="230650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5679</TotalTime>
  <Words>432</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Palatino Linotype</vt:lpstr>
      <vt:lpstr>Wingdings 2</vt:lpstr>
      <vt:lpstr>Presentation on brainstorming</vt:lpstr>
      <vt:lpstr>REST</vt:lpstr>
      <vt:lpstr>Table of Contents</vt:lpstr>
      <vt:lpstr>Overview</vt:lpstr>
      <vt:lpstr>Role in modern web applications</vt:lpstr>
      <vt:lpstr>REST API Example</vt:lpstr>
      <vt:lpstr>Relationships between HTTP and REST</vt:lpstr>
      <vt:lpstr>REST and its key features</vt:lpstr>
      <vt:lpstr>HTTP Verbs</vt:lpstr>
      <vt:lpstr>HTTP Verb Example</vt:lpstr>
      <vt:lpstr>Stateless client/server protocol.</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16</cp:revision>
  <dcterms:created xsi:type="dcterms:W3CDTF">2018-05-02T22:47:59Z</dcterms:created>
  <dcterms:modified xsi:type="dcterms:W3CDTF">2018-05-06T21:27:39Z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