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4213" y="656272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088" y="656272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77622" y="656272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57047" y="656272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25888" y="649922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1622" y="1124162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85497" y="1124162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85031" y="1124162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764455" y="1124162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33297" y="1117812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1622" y="1608773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85497" y="1608773"/>
            <a:ext cx="312208" cy="317500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85031" y="1608773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64456" y="1608773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33297" y="1602423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61622" y="2121218"/>
            <a:ext cx="312208" cy="317500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85497" y="2121218"/>
            <a:ext cx="312208" cy="317500"/>
          </a:xfrm>
          <a:prstGeom prst="rect">
            <a:avLst/>
          </a:prstGeom>
          <a:solidFill>
            <a:schemeClr val="accen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5031" y="2121218"/>
            <a:ext cx="312208" cy="317500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64456" y="2121218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33297" y="2114868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1622" y="2643929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85497" y="2643929"/>
            <a:ext cx="312208" cy="317500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85031" y="2643929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64456" y="2643929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33297" y="2637579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659367" y="793857"/>
            <a:ext cx="522816" cy="472122"/>
          </a:xfrm>
          <a:prstGeom prst="rect">
            <a:avLst/>
          </a:prstGeom>
          <a:solidFill>
            <a:schemeClr val="accen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5425600" y="738903"/>
            <a:ext cx="3989916" cy="6437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-&gt;</a:t>
            </a:r>
            <a:r>
              <a:rPr lang="ko-KR" altLang="en-US"/>
              <a:t> 해당 타자의 타율 데이터 반영</a:t>
            </a:r>
            <a:r>
              <a:rPr lang="en-US" altLang="ko-KR"/>
              <a:t> </a:t>
            </a:r>
            <a:r>
              <a:rPr lang="ko-KR" altLang="en-US"/>
              <a:t>홈런 </a:t>
            </a:r>
            <a:r>
              <a:rPr lang="en-US" altLang="ko-KR"/>
              <a:t>or </a:t>
            </a:r>
            <a:r>
              <a:rPr lang="ko-KR" altLang="en-US"/>
              <a:t>스트라이크 </a:t>
            </a: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3090546" y="106520"/>
            <a:ext cx="1163001" cy="362268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if </a:t>
            </a:r>
            <a:r>
              <a:rPr lang="ko-KR" altLang="en-US"/>
              <a:t>투수 픽</a:t>
            </a:r>
            <a:endParaRPr lang="en-US" altLang="ko-KR"/>
          </a:p>
        </p:txBody>
      </p:sp>
      <p:sp>
        <p:nvSpPr>
          <p:cNvPr id="33" name="직사각형 32"/>
          <p:cNvSpPr/>
          <p:nvPr/>
        </p:nvSpPr>
        <p:spPr>
          <a:xfrm>
            <a:off x="4668891" y="1608773"/>
            <a:ext cx="513292" cy="495512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가로 글상자 33"/>
          <p:cNvSpPr txBox="1"/>
          <p:nvPr/>
        </p:nvSpPr>
        <p:spPr>
          <a:xfrm>
            <a:off x="5425600" y="1541040"/>
            <a:ext cx="3989916" cy="643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-&gt;</a:t>
            </a:r>
            <a:r>
              <a:rPr lang="ko-KR" altLang="en-US"/>
              <a:t> 해당 타자의 타율 데이터 반영 안타</a:t>
            </a:r>
            <a:r>
              <a:rPr lang="en-US" altLang="ko-KR"/>
              <a:t>(1</a:t>
            </a:r>
            <a:r>
              <a:rPr lang="ko-KR" altLang="en-US"/>
              <a:t>루타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or </a:t>
            </a:r>
            <a:r>
              <a:rPr lang="ko-KR" altLang="en-US"/>
              <a:t>스트라이크 </a:t>
            </a: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668891" y="2547621"/>
            <a:ext cx="513292" cy="476250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6" name="가로 글상자 35"/>
          <p:cNvSpPr txBox="1"/>
          <p:nvPr/>
        </p:nvSpPr>
        <p:spPr>
          <a:xfrm>
            <a:off x="5425600" y="2463907"/>
            <a:ext cx="3989916" cy="643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-&gt;</a:t>
            </a:r>
            <a:r>
              <a:rPr lang="ko-KR" altLang="en-US"/>
              <a:t> 해당 타자의 타율 데이터 반영 안타</a:t>
            </a:r>
            <a:r>
              <a:rPr lang="en-US" altLang="ko-KR"/>
              <a:t>(1</a:t>
            </a:r>
            <a:r>
              <a:rPr lang="ko-KR" altLang="en-US"/>
              <a:t>루타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or </a:t>
            </a:r>
            <a:endParaRPr lang="ko-KR" altLang="en-US"/>
          </a:p>
        </p:txBody>
      </p:sp>
      <p:sp>
        <p:nvSpPr>
          <p:cNvPr id="37" name="가로 글상자 36"/>
          <p:cNvSpPr txBox="1"/>
          <p:nvPr/>
        </p:nvSpPr>
        <p:spPr>
          <a:xfrm>
            <a:off x="3090546" y="764116"/>
            <a:ext cx="1219093" cy="367454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모델 결과 </a:t>
            </a: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668891" y="87470"/>
            <a:ext cx="522816" cy="472122"/>
          </a:xfrm>
          <a:prstGeom prst="rect">
            <a:avLst/>
          </a:prstGeom>
          <a:solidFill>
            <a:schemeClr val="accen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300">
              <a:solidFill>
                <a:schemeClr val="tx1"/>
              </a:solidFill>
            </a:endParaRPr>
          </a:p>
        </p:txBody>
      </p:sp>
      <p:cxnSp>
        <p:nvCxnSpPr>
          <p:cNvPr id="39" name="선 38"/>
          <p:cNvCxnSpPr/>
          <p:nvPr/>
        </p:nvCxnSpPr>
        <p:spPr>
          <a:xfrm>
            <a:off x="254214" y="3429000"/>
            <a:ext cx="95142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80088" y="3942820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03963" y="3942820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303497" y="3942820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82922" y="3942820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251763" y="3936470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87497" y="4410710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11372" y="4410710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310906" y="4410710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790331" y="4410710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259172" y="4404360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87497" y="4895321"/>
            <a:ext cx="312208" cy="317500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11372" y="4895321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310906" y="4895321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790331" y="4895321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259172" y="4888971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11372" y="5407766"/>
            <a:ext cx="312208" cy="317500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310906" y="5407766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790331" y="5407766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259172" y="5401416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87497" y="5930477"/>
            <a:ext cx="312208" cy="317500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11372" y="5930477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310906" y="5930477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790331" y="5930477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259172" y="5924127"/>
            <a:ext cx="312208" cy="31750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74" name="선 73"/>
          <p:cNvCxnSpPr/>
          <p:nvPr/>
        </p:nvCxnSpPr>
        <p:spPr>
          <a:xfrm>
            <a:off x="3090546" y="649922"/>
            <a:ext cx="2101161" cy="6350"/>
          </a:xfrm>
          <a:prstGeom prst="line">
            <a:avLst/>
          </a:prstGeom>
          <a:ln>
            <a:solidFill>
              <a:schemeClr val="accent1"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4649843" y="4290061"/>
            <a:ext cx="522816" cy="472122"/>
          </a:xfrm>
          <a:prstGeom prst="rect">
            <a:avLst/>
          </a:prstGeom>
          <a:solidFill>
            <a:schemeClr val="accen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86" name="가로 글상자 85"/>
          <p:cNvSpPr txBox="1"/>
          <p:nvPr/>
        </p:nvSpPr>
        <p:spPr>
          <a:xfrm>
            <a:off x="5416076" y="4235107"/>
            <a:ext cx="3989916" cy="36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-&gt;</a:t>
            </a:r>
            <a:r>
              <a:rPr lang="ko-KR" altLang="en-US"/>
              <a:t> 볼</a:t>
            </a:r>
            <a:endParaRPr lang="ko-KR" altLang="en-US"/>
          </a:p>
        </p:txBody>
      </p:sp>
      <p:sp>
        <p:nvSpPr>
          <p:cNvPr id="87" name="가로 글상자 86"/>
          <p:cNvSpPr txBox="1"/>
          <p:nvPr/>
        </p:nvSpPr>
        <p:spPr>
          <a:xfrm>
            <a:off x="3081021" y="3602725"/>
            <a:ext cx="1163002" cy="36729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if </a:t>
            </a:r>
            <a:r>
              <a:rPr lang="ko-KR" altLang="en-US"/>
              <a:t>투수 픽</a:t>
            </a:r>
            <a:endParaRPr lang="en-US" altLang="ko-KR"/>
          </a:p>
        </p:txBody>
      </p:sp>
      <p:sp>
        <p:nvSpPr>
          <p:cNvPr id="88" name="직사각형 87"/>
          <p:cNvSpPr/>
          <p:nvPr/>
        </p:nvSpPr>
        <p:spPr>
          <a:xfrm>
            <a:off x="4659367" y="5104977"/>
            <a:ext cx="513292" cy="495512"/>
          </a:xfrm>
          <a:prstGeom prst="rect">
            <a:avLst/>
          </a:prstGeom>
          <a:solidFill>
            <a:schemeClr val="accent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9" name="가로 글상자 88"/>
          <p:cNvSpPr txBox="1"/>
          <p:nvPr/>
        </p:nvSpPr>
        <p:spPr>
          <a:xfrm>
            <a:off x="5416076" y="5037244"/>
            <a:ext cx="3989916" cy="643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-&gt;</a:t>
            </a:r>
            <a:r>
              <a:rPr lang="ko-KR" altLang="en-US"/>
              <a:t> 해당 타자의 타율 데이터 반영 안타</a:t>
            </a:r>
            <a:r>
              <a:rPr lang="en-US" altLang="ko-KR"/>
              <a:t>(1</a:t>
            </a:r>
            <a:r>
              <a:rPr lang="ko-KR" altLang="en-US"/>
              <a:t>루타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or </a:t>
            </a:r>
            <a:r>
              <a:rPr lang="ko-KR" altLang="en-US"/>
              <a:t>스트라이크 </a:t>
            </a:r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659367" y="6043826"/>
            <a:ext cx="513292" cy="476250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1" name="가로 글상자 90"/>
          <p:cNvSpPr txBox="1"/>
          <p:nvPr/>
        </p:nvSpPr>
        <p:spPr>
          <a:xfrm>
            <a:off x="5416076" y="5960112"/>
            <a:ext cx="3989916" cy="643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-&gt;</a:t>
            </a:r>
            <a:r>
              <a:rPr lang="ko-KR" altLang="en-US"/>
              <a:t> 해당 타자의 타율 데이터 반영 안타</a:t>
            </a:r>
            <a:r>
              <a:rPr lang="en-US" altLang="ko-KR"/>
              <a:t>(1</a:t>
            </a:r>
            <a:r>
              <a:rPr lang="ko-KR" altLang="en-US"/>
              <a:t>루타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or </a:t>
            </a:r>
            <a:endParaRPr lang="ko-KR" altLang="en-US"/>
          </a:p>
        </p:txBody>
      </p:sp>
      <p:sp>
        <p:nvSpPr>
          <p:cNvPr id="92" name="가로 글상자 91"/>
          <p:cNvSpPr txBox="1"/>
          <p:nvPr/>
        </p:nvSpPr>
        <p:spPr>
          <a:xfrm>
            <a:off x="3081021" y="4260320"/>
            <a:ext cx="1219094" cy="366925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모델 결과 </a:t>
            </a:r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4659367" y="3583675"/>
            <a:ext cx="522816" cy="472122"/>
          </a:xfrm>
          <a:prstGeom prst="rect">
            <a:avLst/>
          </a:prstGeom>
          <a:solidFill>
            <a:schemeClr val="accen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300">
              <a:solidFill>
                <a:schemeClr val="tx1"/>
              </a:solidFill>
            </a:endParaRPr>
          </a:p>
        </p:txBody>
      </p:sp>
      <p:cxnSp>
        <p:nvCxnSpPr>
          <p:cNvPr id="94" name="선 93"/>
          <p:cNvCxnSpPr/>
          <p:nvPr/>
        </p:nvCxnSpPr>
        <p:spPr>
          <a:xfrm>
            <a:off x="3081021" y="4146127"/>
            <a:ext cx="2101161" cy="6350"/>
          </a:xfrm>
          <a:prstGeom prst="line">
            <a:avLst/>
          </a:prstGeom>
          <a:ln>
            <a:solidFill>
              <a:schemeClr val="accent1"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287497" y="5407766"/>
            <a:ext cx="312208" cy="317500"/>
          </a:xfrm>
          <a:prstGeom prst="rect">
            <a:avLst/>
          </a:prstGeom>
          <a:solidFill>
            <a:schemeClr val="accent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7166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</ep:Words>
  <ep:PresentationFormat>화면 슬라이드 쇼(4:3)</ep:PresentationFormat>
  <ep:Paragraphs>68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2025-01-23T14:27:37.561</dcterms:created>
  <dc:creator>lms71</dc:creator>
  <cp:lastModifiedBy>lms71</cp:lastModifiedBy>
  <dcterms:modified xsi:type="dcterms:W3CDTF">2025-01-23T14:41:09.490</dcterms:modified>
  <cp:revision>7</cp:revision>
  <cp:version>12.0.0.3146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