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BC1C8-60D5-2E41-94C5-36F1F2AC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14C46-E980-7E4C-8A77-19744569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C1EFF-B8A7-044A-B8D4-BE32FD13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B74EA-4DA6-B545-8C1B-435A269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C2461-4B7B-5944-957B-43C3A1FD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6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735C9-C0D6-DB48-9624-480AABE3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19028E-3FB6-A146-84B0-4CA14A80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2773B-5CB3-1D49-8AF4-DA55D173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D836D-DD50-9449-A8C9-945F9FD4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62204-9735-994D-9F00-B45D89AF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44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30BE96-E926-594F-857E-FE486C90A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977565-D95C-A442-8919-E9AB8F09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A91F0-3CF5-7744-BB5C-460A10D5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76450-8D94-5C44-B079-F336C27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3AB18-7B53-5047-A6F6-F457B73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3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47FA-1124-6243-B033-58768F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B0A36-4E7D-ED41-9D3E-3364ACCB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F8A3F-C149-4848-94CD-C540EC6B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F115D-8991-DD4D-909C-1BF50936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3D08C-C9C7-7442-8738-608F4FB8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30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24C6-45F8-224D-B6D4-66CA5D77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F68BC-9F5A-5E48-B769-90A6DB8A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91B45-627C-A64F-A79C-C807041B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74A2E-5873-AC4F-813A-7A40787B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05CF8-337F-0947-ACCA-BF0D56E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1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A20E-87E5-F348-8DF4-191BA004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07FE0-4ADE-8B48-9F48-AACEBAD99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D729F-59CF-7F40-BF04-4F84E797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63E35E-CDF4-A144-B09F-FC071392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3D1841-6E3F-8A42-BC5A-EDCDFDA8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7B9DDE-C059-B449-916C-3BD2956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2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BFE5-12EC-4048-BF78-0C642155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6EA515-60EC-884A-8A4A-190F7FE4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25BE8B-EFB9-2941-B46B-932887888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FBF3B3-C2DD-564B-8623-603D16CFA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9590B0-82D8-DA40-A7B9-DC8684FDC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A78890-A38F-F044-B182-1554CFA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D5546-B847-884D-85BD-BE04D2A3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A15E37-A808-9541-A43E-E85754E9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7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2B52-3CB2-EC4D-858C-85C07FB9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A6DB85-67F6-3943-AE75-8713A30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D08DA-395C-2F41-9FAD-0EAF04EC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AFC85-94D6-E14D-984D-9E41F824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1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BC77A9-DC82-0E4B-B2FD-FB40547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DF76B3-08E1-2346-B70F-F03E30A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5D6D6A-D3F7-DC42-87C6-B9B49E08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98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92560-336D-CA4A-84A5-B0C6898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B43EE-1853-9246-AF6F-CF4E6E7A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007F94-34FE-7645-A177-47EAAFDF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3FEEF7-8FD3-F549-B4FA-5DB5E850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0C2E2-6BCA-F344-AE29-4603C7D4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0136F-4DEA-B344-AF55-E7D24D33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23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441B-D0E3-774B-BA9C-40E4CC20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08F459-F3CF-8C41-AC33-CA468DAAB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B2EBF-B795-7246-B3E5-D86F8185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AD077-1D16-D94C-863A-E63F7DE7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B75BDE-F768-F54B-AA43-A0237D4C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457A2-412D-494C-B614-0EA7002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2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00B65E-B231-2D4B-ABE7-B1E82F2C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5E4DF-DB77-784A-9CCB-56F7D2EF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2D1A4-C4ED-0844-AF50-704EC66E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01CB-BB7E-3E4B-806D-3AFFED2E4F79}" type="datetimeFigureOut">
              <a:rPr lang="es-CO" smtClean="0"/>
              <a:t>30/10/20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66A0D-983A-6142-BB4C-1E9B524E5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9F4C1-D3E2-E949-96C4-BE2E0B0B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8B01-8108-F941-B6F7-8D3554874C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3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66EEA8-1DE4-F04E-AD7F-0CCC1DC9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87" y="1403350"/>
            <a:ext cx="1569463" cy="12369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1970B7-7552-C74B-97BE-F16643FC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70" y="358140"/>
            <a:ext cx="1569463" cy="12369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E4EA35-F9DD-DC40-806C-E7653C3F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36" y="3832860"/>
            <a:ext cx="1569463" cy="1236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019522-D8CE-8B47-925B-CBAEC4FC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70" y="1741170"/>
            <a:ext cx="1569463" cy="12369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B090CA-802D-5F49-829A-CF4776A9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58" y="4208780"/>
            <a:ext cx="1569463" cy="12369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AB7ABB2-4DF1-6047-BBEE-2594CB10724E}"/>
              </a:ext>
            </a:extLst>
          </p:cNvPr>
          <p:cNvSpPr txBox="1"/>
          <p:nvPr/>
        </p:nvSpPr>
        <p:spPr>
          <a:xfrm>
            <a:off x="6104965" y="833718"/>
            <a:ext cx="40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2409CF-FD92-7B40-BFE4-3A65C4219F6E}"/>
              </a:ext>
            </a:extLst>
          </p:cNvPr>
          <p:cNvSpPr txBox="1"/>
          <p:nvPr/>
        </p:nvSpPr>
        <p:spPr>
          <a:xfrm>
            <a:off x="7920318" y="4706471"/>
            <a:ext cx="40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B7CC17-5B3D-6045-8D2C-65772502F278}"/>
              </a:ext>
            </a:extLst>
          </p:cNvPr>
          <p:cNvSpPr txBox="1"/>
          <p:nvPr/>
        </p:nvSpPr>
        <p:spPr>
          <a:xfrm>
            <a:off x="4207924" y="426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4ED75E-B5FB-6644-9BB0-EA708AA4CDAE}"/>
              </a:ext>
            </a:extLst>
          </p:cNvPr>
          <p:cNvSpPr txBox="1"/>
          <p:nvPr/>
        </p:nvSpPr>
        <p:spPr>
          <a:xfrm>
            <a:off x="3769775" y="183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4F8602-D135-6843-A588-FE973EFDD6C8}"/>
              </a:ext>
            </a:extLst>
          </p:cNvPr>
          <p:cNvSpPr txBox="1"/>
          <p:nvPr/>
        </p:nvSpPr>
        <p:spPr>
          <a:xfrm>
            <a:off x="5083809" y="2451925"/>
            <a:ext cx="265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/>
                </a:solidFill>
              </a:rPr>
              <a:t>ESPACIO LIBRE</a:t>
            </a:r>
          </a:p>
        </p:txBody>
      </p:sp>
      <p:sp>
        <p:nvSpPr>
          <p:cNvPr id="15" name="Flecha izquierda 14">
            <a:extLst>
              <a:ext uri="{FF2B5EF4-FFF2-40B4-BE49-F238E27FC236}">
                <a16:creationId xmlns:a16="http://schemas.microsoft.com/office/drawing/2014/main" id="{358C2106-3F2D-7F42-B2B3-BA4775762004}"/>
              </a:ext>
            </a:extLst>
          </p:cNvPr>
          <p:cNvSpPr/>
          <p:nvPr/>
        </p:nvSpPr>
        <p:spPr>
          <a:xfrm rot="19644616">
            <a:off x="4673674" y="1022943"/>
            <a:ext cx="820271" cy="68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izquierda 16">
            <a:extLst>
              <a:ext uri="{FF2B5EF4-FFF2-40B4-BE49-F238E27FC236}">
                <a16:creationId xmlns:a16="http://schemas.microsoft.com/office/drawing/2014/main" id="{0BFAC92A-8DE6-EB49-921D-D660EAC9D30C}"/>
              </a:ext>
            </a:extLst>
          </p:cNvPr>
          <p:cNvSpPr/>
          <p:nvPr/>
        </p:nvSpPr>
        <p:spPr>
          <a:xfrm rot="14786999">
            <a:off x="3462170" y="2894128"/>
            <a:ext cx="820271" cy="68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izquierda 17">
            <a:extLst>
              <a:ext uri="{FF2B5EF4-FFF2-40B4-BE49-F238E27FC236}">
                <a16:creationId xmlns:a16="http://schemas.microsoft.com/office/drawing/2014/main" id="{F99FD945-8B5F-F344-91A1-7FE7D163E716}"/>
              </a:ext>
            </a:extLst>
          </p:cNvPr>
          <p:cNvSpPr/>
          <p:nvPr/>
        </p:nvSpPr>
        <p:spPr>
          <a:xfrm rot="10800000">
            <a:off x="5836865" y="4608181"/>
            <a:ext cx="820271" cy="68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izquierda 18">
            <a:extLst>
              <a:ext uri="{FF2B5EF4-FFF2-40B4-BE49-F238E27FC236}">
                <a16:creationId xmlns:a16="http://schemas.microsoft.com/office/drawing/2014/main" id="{8D7E43FD-ECF3-3747-89EC-5D8A6284B39D}"/>
              </a:ext>
            </a:extLst>
          </p:cNvPr>
          <p:cNvSpPr/>
          <p:nvPr/>
        </p:nvSpPr>
        <p:spPr>
          <a:xfrm rot="7050579">
            <a:off x="8376152" y="3145136"/>
            <a:ext cx="820271" cy="68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 izquierda 19">
            <a:extLst>
              <a:ext uri="{FF2B5EF4-FFF2-40B4-BE49-F238E27FC236}">
                <a16:creationId xmlns:a16="http://schemas.microsoft.com/office/drawing/2014/main" id="{571D4D55-2FA5-1A4E-AD16-C4C68CD67AE4}"/>
              </a:ext>
            </a:extLst>
          </p:cNvPr>
          <p:cNvSpPr/>
          <p:nvPr/>
        </p:nvSpPr>
        <p:spPr>
          <a:xfrm rot="1362072">
            <a:off x="7389426" y="876755"/>
            <a:ext cx="820271" cy="68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7B541C-1783-2342-9953-89C6288BF814}"/>
              </a:ext>
            </a:extLst>
          </p:cNvPr>
          <p:cNvSpPr txBox="1"/>
          <p:nvPr/>
        </p:nvSpPr>
        <p:spPr>
          <a:xfrm>
            <a:off x="5143499" y="5866000"/>
            <a:ext cx="700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EL INTEGRANTE DE </a:t>
            </a:r>
            <a:r>
              <a:rPr lang="es-CO" b="1" dirty="0">
                <a:solidFill>
                  <a:srgbClr val="FF0000"/>
                </a:solidFill>
              </a:rPr>
              <a:t>ROJO</a:t>
            </a:r>
            <a:r>
              <a:rPr lang="es-CO" dirty="0">
                <a:solidFill>
                  <a:srgbClr val="FF0000"/>
                </a:solidFill>
              </a:rPr>
              <a:t> SE QUEDA PARA EXPONER EN CADA 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</a:rPr>
              <a:t> EL GRUPO SE  DESPLAZA UN PUESTO A LA DERECHA.</a:t>
            </a:r>
          </a:p>
          <a:p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BA95463-AA27-9A48-9ECB-2EF92F0CEA92}"/>
              </a:ext>
            </a:extLst>
          </p:cNvPr>
          <p:cNvSpPr txBox="1"/>
          <p:nvPr/>
        </p:nvSpPr>
        <p:spPr>
          <a:xfrm>
            <a:off x="658906" y="430306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1"/>
                </a:solidFill>
              </a:rPr>
              <a:t>ANEXO CARRUSEL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5BF81F-541C-2147-A981-387863EE0654}"/>
              </a:ext>
            </a:extLst>
          </p:cNvPr>
          <p:cNvSpPr txBox="1"/>
          <p:nvPr/>
        </p:nvSpPr>
        <p:spPr>
          <a:xfrm>
            <a:off x="8858121" y="2206506"/>
            <a:ext cx="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071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Macintosh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2020-10-31T00:45:07Z</dcterms:created>
  <dcterms:modified xsi:type="dcterms:W3CDTF">2020-10-31T01:08:00Z</dcterms:modified>
</cp:coreProperties>
</file>