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2" r:id="rId5"/>
    <p:sldId id="264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21.06.2015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pPr algn="ctr"/>
            <a:r>
              <a:rPr lang="ru-RU" dirty="0" smtClean="0"/>
              <a:t>Проект</a:t>
            </a:r>
            <a:r>
              <a:rPr lang="en-US" dirty="0" smtClean="0"/>
              <a:t> “</a:t>
            </a:r>
            <a:r>
              <a:rPr lang="en-US" dirty="0" err="1" smtClean="0"/>
              <a:t>Moopiecake</a:t>
            </a:r>
            <a:r>
              <a:rPr lang="en-US" dirty="0" smtClean="0"/>
              <a:t>”</a:t>
            </a:r>
            <a:endParaRPr lang="pl-P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234888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uk-UA" sz="3200" dirty="0" smtClean="0"/>
              <a:t>Виконаний командою </a:t>
            </a:r>
            <a:r>
              <a:rPr lang="uk-UA" sz="3200" dirty="0" err="1" smtClean="0"/>
              <a:t>“Прометей”</a:t>
            </a:r>
            <a:r>
              <a:rPr lang="uk-UA" sz="3200" dirty="0" smtClean="0"/>
              <a:t>, у складі якої:</a:t>
            </a:r>
          </a:p>
          <a:p>
            <a:pPr algn="l"/>
            <a:endParaRPr lang="uk-UA" sz="3200" dirty="0" smtClean="0"/>
          </a:p>
          <a:p>
            <a:pPr algn="l">
              <a:buFont typeface="Arial" pitchFamily="34" charset="0"/>
              <a:buChar char="•"/>
            </a:pPr>
            <a:r>
              <a:rPr lang="uk-UA" sz="3200" dirty="0" smtClean="0"/>
              <a:t>Станіслав </a:t>
            </a:r>
            <a:r>
              <a:rPr lang="uk-UA" sz="3200" dirty="0" err="1" smtClean="0"/>
              <a:t>Єрема</a:t>
            </a:r>
            <a:endParaRPr lang="uk-UA" sz="3200" dirty="0" smtClean="0"/>
          </a:p>
          <a:p>
            <a:pPr algn="l">
              <a:buFont typeface="Arial" pitchFamily="34" charset="0"/>
              <a:buChar char="•"/>
            </a:pPr>
            <a:r>
              <a:rPr lang="uk-UA" sz="3200" dirty="0" smtClean="0"/>
              <a:t>Лідія Пінчук</a:t>
            </a:r>
          </a:p>
          <a:p>
            <a:pPr algn="l">
              <a:buFont typeface="Arial" pitchFamily="34" charset="0"/>
              <a:buChar char="•"/>
            </a:pPr>
            <a:r>
              <a:rPr lang="uk-UA" sz="3200" dirty="0" smtClean="0"/>
              <a:t>Роман </a:t>
            </a:r>
            <a:r>
              <a:rPr lang="uk-UA" sz="3200" dirty="0" err="1" smtClean="0"/>
              <a:t>Помін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Постановка задачі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Завдання нашої команди полягало у створенні </a:t>
            </a:r>
            <a:r>
              <a:rPr lang="uk-UA" dirty="0" err="1" smtClean="0"/>
              <a:t>онлайн-програми</a:t>
            </a:r>
            <a:r>
              <a:rPr lang="uk-UA" dirty="0" smtClean="0"/>
              <a:t> для генерації музики. Музика створюється шляхом звучання певних нот, які генеруються, коли кулька падає і відбивається від лінії(перешкоди). 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Технологія розробки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Основна технологія розробки даного проекту - мова </a:t>
            </a:r>
            <a:r>
              <a:rPr lang="pl-PL" dirty="0" smtClean="0"/>
              <a:t>JavaScript</a:t>
            </a:r>
            <a:r>
              <a:rPr lang="uk-UA" dirty="0" smtClean="0"/>
              <a:t>, оскільки ключовим ефектом є саме анімація руху кульок та динамічне створення перешкод для них.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Перший крок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Спочатку користувач має створити джерело кульок у будь-якому місці.</a:t>
            </a:r>
            <a:endParaRPr lang="pl-PL" dirty="0"/>
          </a:p>
        </p:txBody>
      </p:sp>
      <p:pic>
        <p:nvPicPr>
          <p:cNvPr id="4" name="Рисунок 3" descr="First_ste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924944"/>
            <a:ext cx="5559293" cy="1656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Наступна дія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Після того, як джерело кульок створене, система просить намалювати лінію, як перешкоду для них.</a:t>
            </a:r>
            <a:endParaRPr lang="pl-PL" dirty="0"/>
          </a:p>
        </p:txBody>
      </p:sp>
      <p:pic>
        <p:nvPicPr>
          <p:cNvPr id="4" name="Рисунок 3" descr="Draw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140968"/>
            <a:ext cx="514350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Ну от, власне, і все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Далі залишається проявляти фантазію і насолоджуватися. </a:t>
            </a:r>
            <a:endParaRPr lang="pl-PL" dirty="0"/>
          </a:p>
        </p:txBody>
      </p:sp>
      <p:pic>
        <p:nvPicPr>
          <p:cNvPr id="4" name="Рисунок 3" descr="Enjo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2996952"/>
            <a:ext cx="5544616" cy="3310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Класи, використані у проекті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Ball</a:t>
            </a:r>
            <a:endParaRPr lang="uk-UA" dirty="0" smtClean="0"/>
          </a:p>
          <a:p>
            <a:r>
              <a:rPr lang="en-US" dirty="0" smtClean="0"/>
              <a:t>Class Line</a:t>
            </a:r>
          </a:p>
          <a:p>
            <a:r>
              <a:rPr lang="en-US" dirty="0" smtClean="0"/>
              <a:t>Class Queue</a:t>
            </a:r>
          </a:p>
          <a:p>
            <a:r>
              <a:rPr lang="en-US" dirty="0" smtClean="0"/>
              <a:t>Class Source</a:t>
            </a:r>
          </a:p>
          <a:p>
            <a:r>
              <a:rPr lang="en-US" dirty="0" smtClean="0"/>
              <a:t>Class Main</a:t>
            </a:r>
          </a:p>
          <a:p>
            <a:endParaRPr lang="pl-PL" dirty="0"/>
          </a:p>
        </p:txBody>
      </p:sp>
      <p:pic>
        <p:nvPicPr>
          <p:cNvPr id="4" name="Рисунок 3" descr="ball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5301208"/>
            <a:ext cx="1123950" cy="600075"/>
          </a:xfrm>
          <a:prstGeom prst="rect">
            <a:avLst/>
          </a:prstGeom>
        </p:spPr>
      </p:pic>
      <p:pic>
        <p:nvPicPr>
          <p:cNvPr id="5" name="Рисунок 4" descr="Lin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877272"/>
            <a:ext cx="1815282" cy="551667"/>
          </a:xfrm>
          <a:prstGeom prst="rect">
            <a:avLst/>
          </a:prstGeom>
        </p:spPr>
      </p:pic>
      <p:pic>
        <p:nvPicPr>
          <p:cNvPr id="6" name="Рисунок 5" descr="Sourc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4653136"/>
            <a:ext cx="720080" cy="636993"/>
          </a:xfrm>
          <a:prstGeom prst="rect">
            <a:avLst/>
          </a:prstGeom>
        </p:spPr>
      </p:pic>
      <p:pic>
        <p:nvPicPr>
          <p:cNvPr id="7" name="Рисунок 6" descr="Mai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35896" y="1988840"/>
            <a:ext cx="4656291" cy="4513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Ласкаво просимо на сайт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http://promethevs.github.io/moopiecake/.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Рисунок 4" descr="Final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564904"/>
            <a:ext cx="4677321" cy="3994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145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Поток</vt:lpstr>
      <vt:lpstr>Проект “Moopiecake”</vt:lpstr>
      <vt:lpstr>Постановка задачі</vt:lpstr>
      <vt:lpstr>Технологія розробки</vt:lpstr>
      <vt:lpstr>Перший крок</vt:lpstr>
      <vt:lpstr>Наступна дія</vt:lpstr>
      <vt:lpstr>Ну от, власне, і все</vt:lpstr>
      <vt:lpstr>Класи, використані у проекті</vt:lpstr>
      <vt:lpstr>Ласкаво просимо на сайт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“Moopiecake”</dc:title>
  <dc:creator>Roman</dc:creator>
  <cp:lastModifiedBy>Roman</cp:lastModifiedBy>
  <cp:revision>7</cp:revision>
  <dcterms:created xsi:type="dcterms:W3CDTF">2015-06-21T18:32:04Z</dcterms:created>
  <dcterms:modified xsi:type="dcterms:W3CDTF">2015-06-21T20:44:11Z</dcterms:modified>
</cp:coreProperties>
</file>