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B018E-4124-4864-BB71-ADEF392C5D4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7676A-C628-4935-AC89-1FE1F802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676A-C628-4935-AC89-1FE1F8022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0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1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CABD03-32E7-4467-84B5-767DA16FBD5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6383C7-AF16-42D6-BB8A-0973DA04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Planar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9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Maximal Planar Graph</a:t>
            </a:r>
          </a:p>
          <a:p>
            <a:r>
              <a:rPr lang="en-US" dirty="0" smtClean="0"/>
              <a:t>Triangulated Planar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8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Planar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 is a planar graph with n(≥ 3) vertices and m </a:t>
            </a:r>
            <a:r>
              <a:rPr lang="en-US" dirty="0" smtClean="0"/>
              <a:t>edges, then </a:t>
            </a:r>
            <a:r>
              <a:rPr lang="en-US" dirty="0"/>
              <a:t>m ≤ 3n − 6. Moreover the equality holds if G is maximal planar.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graph consists of a set of vertices and set of edges, each joining two vertices.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Graph, G=(V,E) where V= set of vertices , E= set of edges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Other Terminologies: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Connected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6229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80" y="2361063"/>
            <a:ext cx="9243634" cy="3658737"/>
          </a:xfrm>
        </p:spPr>
        <p:txBody>
          <a:bodyPr/>
          <a:lstStyle/>
          <a:p>
            <a:r>
              <a:rPr lang="en-US" dirty="0"/>
              <a:t>A graph is planar if it can be drawn or </a:t>
            </a:r>
            <a:r>
              <a:rPr lang="en-US" dirty="0" smtClean="0"/>
              <a:t>embedded in </a:t>
            </a:r>
            <a:r>
              <a:rPr lang="en-US" dirty="0"/>
              <a:t>the plane so that no two edges intersect geometrically except at a </a:t>
            </a:r>
            <a:r>
              <a:rPr lang="en-US" dirty="0" smtClean="0"/>
              <a:t>vertex to </a:t>
            </a:r>
            <a:r>
              <a:rPr lang="en-US" dirty="0"/>
              <a:t>which they are both </a:t>
            </a:r>
            <a:r>
              <a:rPr lang="en-US" dirty="0" smtClean="0"/>
              <a:t>incident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1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plane graph G is a planar graph with a fixed embedding in the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plane graph divides the plane into connected regions called </a:t>
            </a:r>
            <a:r>
              <a:rPr lang="en-US" dirty="0" smtClean="0"/>
              <a:t>faces</a:t>
            </a:r>
          </a:p>
          <a:p>
            <a:r>
              <a:rPr lang="en-US" dirty="0" smtClean="0"/>
              <a:t>Outer face</a:t>
            </a:r>
          </a:p>
          <a:p>
            <a:r>
              <a:rPr lang="en-US" dirty="0" smtClean="0"/>
              <a:t>Inner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 be a connected plane graph, and </a:t>
            </a:r>
            <a:r>
              <a:rPr lang="en-US" dirty="0" smtClean="0"/>
              <a:t>let  n</a:t>
            </a:r>
            <a:r>
              <a:rPr lang="en-US" dirty="0"/>
              <a:t>, m, and f denote respectively the numbers of vertices, edges and faces </a:t>
            </a:r>
            <a:r>
              <a:rPr lang="en-US" dirty="0" smtClean="0"/>
              <a:t>of 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Then </a:t>
            </a:r>
            <a:r>
              <a:rPr lang="en-US" dirty="0"/>
              <a:t>n − m + f =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Proof By holding </a:t>
            </a:r>
            <a:r>
              <a:rPr lang="en-US" dirty="0"/>
              <a:t>an induction on </a:t>
            </a:r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7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Proof: </a:t>
            </a:r>
            <a:r>
              <a:rPr lang="en-US" dirty="0"/>
              <a:t> </a:t>
            </a:r>
            <a:r>
              <a:rPr lang="en-US" dirty="0" smtClean="0"/>
              <a:t>    n </a:t>
            </a:r>
            <a:r>
              <a:rPr lang="en-US" dirty="0"/>
              <a:t>− m + f 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Basis Case:  m = 0 or m = 1 </a:t>
            </a:r>
            <a:endParaRPr lang="en-US" dirty="0"/>
          </a:p>
          <a:p>
            <a:r>
              <a:rPr lang="en-US" dirty="0" smtClean="0"/>
              <a:t>Hypothesis Step:    the statement is true </a:t>
            </a:r>
            <a:r>
              <a:rPr lang="en-US" dirty="0"/>
              <a:t>for all connected plane</a:t>
            </a:r>
          </a:p>
          <a:p>
            <a:r>
              <a:rPr lang="en-US" dirty="0"/>
              <a:t>graphs having fewer than m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4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      n − m + f 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Induction Step: Suppose G has m edges</a:t>
            </a:r>
          </a:p>
          <a:p>
            <a:r>
              <a:rPr lang="en-US" dirty="0" smtClean="0"/>
              <a:t>Case 1:  </a:t>
            </a:r>
            <a:r>
              <a:rPr lang="en-US" dirty="0"/>
              <a:t>G is a tree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/>
              <a:t>Then G has a vertex v of degree </a:t>
            </a:r>
            <a:r>
              <a:rPr lang="en-US" dirty="0" smtClean="0"/>
              <a:t>one</a:t>
            </a:r>
          </a:p>
          <a:p>
            <a:pPr lvl="2"/>
            <a:r>
              <a:rPr lang="en-US" dirty="0" smtClean="0"/>
              <a:t>Consider G-v</a:t>
            </a:r>
          </a:p>
          <a:p>
            <a:pPr lvl="2"/>
            <a:r>
              <a:rPr lang="en-US" dirty="0" smtClean="0"/>
              <a:t>Then vertices = n-1,  edges  =  m-1   and faces = f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      n − m + f 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Induction </a:t>
            </a:r>
            <a:r>
              <a:rPr lang="en-US" dirty="0"/>
              <a:t>Step: Suppose G has m </a:t>
            </a:r>
            <a:r>
              <a:rPr lang="en-US" dirty="0" smtClean="0"/>
              <a:t>edges</a:t>
            </a:r>
          </a:p>
          <a:p>
            <a:r>
              <a:rPr lang="en-US" dirty="0"/>
              <a:t>Case 2:  G is not a tree</a:t>
            </a:r>
          </a:p>
          <a:p>
            <a:pPr lvl="2"/>
            <a:r>
              <a:rPr lang="en-US" dirty="0"/>
              <a:t>Consider edge e on the </a:t>
            </a:r>
            <a:r>
              <a:rPr lang="en-US" dirty="0" smtClean="0"/>
              <a:t>cycle</a:t>
            </a:r>
            <a:endParaRPr lang="en-US" dirty="0"/>
          </a:p>
          <a:p>
            <a:pPr lvl="2"/>
            <a:r>
              <a:rPr lang="en-US" dirty="0" smtClean="0"/>
              <a:t>Consider G – e</a:t>
            </a:r>
          </a:p>
          <a:p>
            <a:pPr lvl="2"/>
            <a:r>
              <a:rPr lang="en-US" dirty="0" smtClean="0"/>
              <a:t>Then vertices = v  , edges = m-1 and  faces = f-1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2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534</TotalTime>
  <Words>344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Planar Graph</vt:lpstr>
      <vt:lpstr>What Is Graph</vt:lpstr>
      <vt:lpstr>Planar Graph</vt:lpstr>
      <vt:lpstr>Plane Graph</vt:lpstr>
      <vt:lpstr>Face </vt:lpstr>
      <vt:lpstr>Euler’s Formula</vt:lpstr>
      <vt:lpstr>Euler’s Formula</vt:lpstr>
      <vt:lpstr>Euler’s Formula</vt:lpstr>
      <vt:lpstr>Euler’s Formula</vt:lpstr>
      <vt:lpstr>Planar Graph</vt:lpstr>
      <vt:lpstr>Maximal Planar Graph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Planar Graph</dc:title>
  <dc:creator>User</dc:creator>
  <cp:lastModifiedBy>User</cp:lastModifiedBy>
  <cp:revision>12</cp:revision>
  <dcterms:created xsi:type="dcterms:W3CDTF">2019-12-16T20:23:23Z</dcterms:created>
  <dcterms:modified xsi:type="dcterms:W3CDTF">2019-12-17T05:17:48Z</dcterms:modified>
</cp:coreProperties>
</file>