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24"/>
  </p:notesMasterIdLst>
  <p:sldIdLst>
    <p:sldId id="256" r:id="rId2"/>
    <p:sldId id="261" r:id="rId3"/>
    <p:sldId id="269" r:id="rId4"/>
    <p:sldId id="270" r:id="rId5"/>
    <p:sldId id="267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  <p:sldId id="276" r:id="rId18"/>
    <p:sldId id="277" r:id="rId19"/>
    <p:sldId id="278" r:id="rId20"/>
    <p:sldId id="279" r:id="rId21"/>
    <p:sldId id="257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A9796-2CEC-4EAF-B1E7-783047C8BF95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</dgm:pt>
    <dgm:pt modelId="{A95B6550-B9AA-4796-8678-0A8E69DED891}">
      <dgm:prSet phldrT="[Text]" custT="1"/>
      <dgm:spPr/>
      <dgm:t>
        <a:bodyPr/>
        <a:lstStyle/>
        <a:p>
          <a:r>
            <a:rPr lang="en-US" sz="2400" dirty="0" smtClean="0"/>
            <a:t>Data Classification by 2-year period</a:t>
          </a:r>
          <a:endParaRPr lang="en-US" sz="2400" dirty="0"/>
        </a:p>
      </dgm:t>
    </dgm:pt>
    <dgm:pt modelId="{C1079754-97E3-4034-8F9B-5B87D6C06AAE}" type="parTrans" cxnId="{DE3BD8E9-671A-4BA4-9838-84BE0608A5AB}">
      <dgm:prSet/>
      <dgm:spPr/>
      <dgm:t>
        <a:bodyPr/>
        <a:lstStyle/>
        <a:p>
          <a:endParaRPr lang="en-US"/>
        </a:p>
      </dgm:t>
    </dgm:pt>
    <dgm:pt modelId="{33241C6C-E6E6-4739-B554-F6571659FD1E}" type="sibTrans" cxnId="{DE3BD8E9-671A-4BA4-9838-84BE0608A5AB}">
      <dgm:prSet/>
      <dgm:spPr/>
      <dgm:t>
        <a:bodyPr/>
        <a:lstStyle/>
        <a:p>
          <a:endParaRPr lang="en-US"/>
        </a:p>
      </dgm:t>
    </dgm:pt>
    <dgm:pt modelId="{1DF614BE-D45C-444D-82DD-4CB940FCF9B8}">
      <dgm:prSet phldrT="[Text]" custT="1"/>
      <dgm:spPr/>
      <dgm:t>
        <a:bodyPr/>
        <a:lstStyle/>
        <a:p>
          <a:r>
            <a:rPr lang="en-US" sz="2400" dirty="0" smtClean="0"/>
            <a:t>Removal of Code snippet, URLs, HTML Tags, Stop Words, etc.</a:t>
          </a:r>
        </a:p>
        <a:p>
          <a:endParaRPr lang="en-US" sz="1200" dirty="0"/>
        </a:p>
      </dgm:t>
    </dgm:pt>
    <dgm:pt modelId="{2F999A40-334B-40D2-9787-CA801FCE6A23}" type="parTrans" cxnId="{439832CF-1F19-4D1E-AA46-5732E7F4DDB7}">
      <dgm:prSet/>
      <dgm:spPr/>
      <dgm:t>
        <a:bodyPr/>
        <a:lstStyle/>
        <a:p>
          <a:endParaRPr lang="en-US"/>
        </a:p>
      </dgm:t>
    </dgm:pt>
    <dgm:pt modelId="{D33457AA-E79E-471E-BEB3-6AF39CA206ED}" type="sibTrans" cxnId="{439832CF-1F19-4D1E-AA46-5732E7F4DDB7}">
      <dgm:prSet/>
      <dgm:spPr/>
      <dgm:t>
        <a:bodyPr/>
        <a:lstStyle/>
        <a:p>
          <a:endParaRPr lang="en-US"/>
        </a:p>
      </dgm:t>
    </dgm:pt>
    <dgm:pt modelId="{DF664CE6-1A25-4439-8E9B-F14F5044E8C0}">
      <dgm:prSet phldrT="[Text]" custT="1"/>
      <dgm:spPr/>
      <dgm:t>
        <a:bodyPr/>
        <a:lstStyle/>
        <a:p>
          <a:r>
            <a:rPr lang="en-US" sz="2400" dirty="0" smtClean="0"/>
            <a:t>Application of the </a:t>
          </a:r>
          <a:r>
            <a:rPr lang="en-US" sz="2400" dirty="0" err="1" smtClean="0"/>
            <a:t>Wordnet</a:t>
          </a:r>
          <a:r>
            <a:rPr lang="en-US" sz="2400" dirty="0" smtClean="0"/>
            <a:t> </a:t>
          </a:r>
          <a:r>
            <a:rPr lang="en-US" sz="2400" dirty="0" err="1" smtClean="0"/>
            <a:t>Lemmatizater</a:t>
          </a:r>
          <a:r>
            <a:rPr lang="en-US" sz="2400" dirty="0" smtClean="0"/>
            <a:t> Stemming to root word</a:t>
          </a:r>
          <a:endParaRPr lang="en-US" sz="2400" dirty="0"/>
        </a:p>
      </dgm:t>
    </dgm:pt>
    <dgm:pt modelId="{F9EA0C90-7B9F-4DBE-BEA7-11530F64BFF7}" type="parTrans" cxnId="{42A1667A-6C9A-4A80-9470-3DD81D43A076}">
      <dgm:prSet/>
      <dgm:spPr/>
      <dgm:t>
        <a:bodyPr/>
        <a:lstStyle/>
        <a:p>
          <a:endParaRPr lang="en-US"/>
        </a:p>
      </dgm:t>
    </dgm:pt>
    <dgm:pt modelId="{BF34487A-4997-4832-B519-DC7E9A3F2338}" type="sibTrans" cxnId="{42A1667A-6C9A-4A80-9470-3DD81D43A076}">
      <dgm:prSet/>
      <dgm:spPr/>
      <dgm:t>
        <a:bodyPr/>
        <a:lstStyle/>
        <a:p>
          <a:endParaRPr lang="en-US"/>
        </a:p>
      </dgm:t>
    </dgm:pt>
    <dgm:pt modelId="{B37913DF-A361-48C6-BAE1-C09D2D607F65}" type="pres">
      <dgm:prSet presAssocID="{CEDA9796-2CEC-4EAF-B1E7-783047C8BF95}" presName="diagram" presStyleCnt="0">
        <dgm:presLayoutVars>
          <dgm:dir/>
          <dgm:resizeHandles val="exact"/>
        </dgm:presLayoutVars>
      </dgm:prSet>
      <dgm:spPr/>
    </dgm:pt>
    <dgm:pt modelId="{BF968C36-1C43-40ED-AD96-28A9A5B20049}" type="pres">
      <dgm:prSet presAssocID="{A95B6550-B9AA-4796-8678-0A8E69DED8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F8CB6-DE1A-4F31-8726-A0C5EE9E3C73}" type="pres">
      <dgm:prSet presAssocID="{33241C6C-E6E6-4739-B554-F6571659FD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9C9810C-2599-44A4-BDAD-ABAA9396C0FD}" type="pres">
      <dgm:prSet presAssocID="{33241C6C-E6E6-4739-B554-F6571659FD1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EB97C5D-99C5-4DD4-B9B4-DC8D51FF7E1B}" type="pres">
      <dgm:prSet presAssocID="{1DF614BE-D45C-444D-82DD-4CB940FCF9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82065-4CBC-41EE-B4C2-A3A3437007D0}" type="pres">
      <dgm:prSet presAssocID="{D33457AA-E79E-471E-BEB3-6AF39CA206E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2F457DE-1E25-4DBF-9CA7-FE54DB0B7106}" type="pres">
      <dgm:prSet presAssocID="{D33457AA-E79E-471E-BEB3-6AF39CA206E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D52B003-AA72-4084-97CD-FD5F3C11D94B}" type="pres">
      <dgm:prSet presAssocID="{DF664CE6-1A25-4439-8E9B-F14F5044E8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20B957-A067-4CBA-8E7F-55B4DAD2EE55}" type="presOf" srcId="{CEDA9796-2CEC-4EAF-B1E7-783047C8BF95}" destId="{B37913DF-A361-48C6-BAE1-C09D2D607F65}" srcOrd="0" destOrd="0" presId="urn:microsoft.com/office/officeart/2005/8/layout/process5"/>
    <dgm:cxn modelId="{439832CF-1F19-4D1E-AA46-5732E7F4DDB7}" srcId="{CEDA9796-2CEC-4EAF-B1E7-783047C8BF95}" destId="{1DF614BE-D45C-444D-82DD-4CB940FCF9B8}" srcOrd="1" destOrd="0" parTransId="{2F999A40-334B-40D2-9787-CA801FCE6A23}" sibTransId="{D33457AA-E79E-471E-BEB3-6AF39CA206ED}"/>
    <dgm:cxn modelId="{D68D0709-E97A-4376-BDB1-13F9FC2BFA61}" type="presOf" srcId="{1DF614BE-D45C-444D-82DD-4CB940FCF9B8}" destId="{6EB97C5D-99C5-4DD4-B9B4-DC8D51FF7E1B}" srcOrd="0" destOrd="0" presId="urn:microsoft.com/office/officeart/2005/8/layout/process5"/>
    <dgm:cxn modelId="{68455839-82EA-4B88-995A-38649E4ED944}" type="presOf" srcId="{D33457AA-E79E-471E-BEB3-6AF39CA206ED}" destId="{F2F457DE-1E25-4DBF-9CA7-FE54DB0B7106}" srcOrd="1" destOrd="0" presId="urn:microsoft.com/office/officeart/2005/8/layout/process5"/>
    <dgm:cxn modelId="{A731A7C9-6F27-4133-A776-0B084A3144A1}" type="presOf" srcId="{DF664CE6-1A25-4439-8E9B-F14F5044E8C0}" destId="{AD52B003-AA72-4084-97CD-FD5F3C11D94B}" srcOrd="0" destOrd="0" presId="urn:microsoft.com/office/officeart/2005/8/layout/process5"/>
    <dgm:cxn modelId="{69AA8F50-E066-42B8-AAA2-07409EDB4AB0}" type="presOf" srcId="{D33457AA-E79E-471E-BEB3-6AF39CA206ED}" destId="{48382065-4CBC-41EE-B4C2-A3A3437007D0}" srcOrd="0" destOrd="0" presId="urn:microsoft.com/office/officeart/2005/8/layout/process5"/>
    <dgm:cxn modelId="{DE3BD8E9-671A-4BA4-9838-84BE0608A5AB}" srcId="{CEDA9796-2CEC-4EAF-B1E7-783047C8BF95}" destId="{A95B6550-B9AA-4796-8678-0A8E69DED891}" srcOrd="0" destOrd="0" parTransId="{C1079754-97E3-4034-8F9B-5B87D6C06AAE}" sibTransId="{33241C6C-E6E6-4739-B554-F6571659FD1E}"/>
    <dgm:cxn modelId="{0FE05BF8-1C40-4D44-B8B3-8741D4BD5B1E}" type="presOf" srcId="{33241C6C-E6E6-4739-B554-F6571659FD1E}" destId="{09C9810C-2599-44A4-BDAD-ABAA9396C0FD}" srcOrd="1" destOrd="0" presId="urn:microsoft.com/office/officeart/2005/8/layout/process5"/>
    <dgm:cxn modelId="{031D2430-B74F-4995-B585-89F810E1361A}" type="presOf" srcId="{33241C6C-E6E6-4739-B554-F6571659FD1E}" destId="{F6CF8CB6-DE1A-4F31-8726-A0C5EE9E3C73}" srcOrd="0" destOrd="0" presId="urn:microsoft.com/office/officeart/2005/8/layout/process5"/>
    <dgm:cxn modelId="{020DD67B-14B3-4E83-87CD-C23D0F5A02B7}" type="presOf" srcId="{A95B6550-B9AA-4796-8678-0A8E69DED891}" destId="{BF968C36-1C43-40ED-AD96-28A9A5B20049}" srcOrd="0" destOrd="0" presId="urn:microsoft.com/office/officeart/2005/8/layout/process5"/>
    <dgm:cxn modelId="{42A1667A-6C9A-4A80-9470-3DD81D43A076}" srcId="{CEDA9796-2CEC-4EAF-B1E7-783047C8BF95}" destId="{DF664CE6-1A25-4439-8E9B-F14F5044E8C0}" srcOrd="2" destOrd="0" parTransId="{F9EA0C90-7B9F-4DBE-BEA7-11530F64BFF7}" sibTransId="{BF34487A-4997-4832-B519-DC7E9A3F2338}"/>
    <dgm:cxn modelId="{C07714CC-0DC0-4E9A-824D-3136BF82BD47}" type="presParOf" srcId="{B37913DF-A361-48C6-BAE1-C09D2D607F65}" destId="{BF968C36-1C43-40ED-AD96-28A9A5B20049}" srcOrd="0" destOrd="0" presId="urn:microsoft.com/office/officeart/2005/8/layout/process5"/>
    <dgm:cxn modelId="{A3AD5871-3494-4122-B736-9C26080A04A9}" type="presParOf" srcId="{B37913DF-A361-48C6-BAE1-C09D2D607F65}" destId="{F6CF8CB6-DE1A-4F31-8726-A0C5EE9E3C73}" srcOrd="1" destOrd="0" presId="urn:microsoft.com/office/officeart/2005/8/layout/process5"/>
    <dgm:cxn modelId="{74535221-A148-4AC9-A603-67C0F77AE1C0}" type="presParOf" srcId="{F6CF8CB6-DE1A-4F31-8726-A0C5EE9E3C73}" destId="{09C9810C-2599-44A4-BDAD-ABAA9396C0FD}" srcOrd="0" destOrd="0" presId="urn:microsoft.com/office/officeart/2005/8/layout/process5"/>
    <dgm:cxn modelId="{D8B40E74-B5D0-4DBA-BA8C-0D4987876656}" type="presParOf" srcId="{B37913DF-A361-48C6-BAE1-C09D2D607F65}" destId="{6EB97C5D-99C5-4DD4-B9B4-DC8D51FF7E1B}" srcOrd="2" destOrd="0" presId="urn:microsoft.com/office/officeart/2005/8/layout/process5"/>
    <dgm:cxn modelId="{60D2AD7A-FBC1-40D6-8B23-434EF728D66E}" type="presParOf" srcId="{B37913DF-A361-48C6-BAE1-C09D2D607F65}" destId="{48382065-4CBC-41EE-B4C2-A3A3437007D0}" srcOrd="3" destOrd="0" presId="urn:microsoft.com/office/officeart/2005/8/layout/process5"/>
    <dgm:cxn modelId="{3B78FF24-939D-4DB1-B98A-D0DA21B599CB}" type="presParOf" srcId="{48382065-4CBC-41EE-B4C2-A3A3437007D0}" destId="{F2F457DE-1E25-4DBF-9CA7-FE54DB0B7106}" srcOrd="0" destOrd="0" presId="urn:microsoft.com/office/officeart/2005/8/layout/process5"/>
    <dgm:cxn modelId="{C1824C30-0CBD-4220-995F-B22A62AAFCAB}" type="presParOf" srcId="{B37913DF-A361-48C6-BAE1-C09D2D607F65}" destId="{AD52B003-AA72-4084-97CD-FD5F3C11D94B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83A5A-8576-43D9-A02E-2968742794C7}" type="doc">
      <dgm:prSet loTypeId="urn:microsoft.com/office/officeart/2005/8/layout/vList5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4C69483-F839-496F-ABB4-350D719F24B3}">
      <dgm:prSet phldrT="[Text]" custT="1"/>
      <dgm:spPr/>
      <dgm:t>
        <a:bodyPr/>
        <a:lstStyle/>
        <a:p>
          <a:r>
            <a:rPr lang="en-US" sz="2600" dirty="0" smtClean="0"/>
            <a:t>Salvage other developer forum</a:t>
          </a:r>
          <a:endParaRPr lang="en-US" sz="2600" dirty="0"/>
        </a:p>
      </dgm:t>
    </dgm:pt>
    <dgm:pt modelId="{6ED1E4EE-29F5-463F-BFE1-3BFE3D316687}" type="parTrans" cxnId="{A2FBDF9D-096A-449F-94DF-B798B8C8FC69}">
      <dgm:prSet/>
      <dgm:spPr/>
      <dgm:t>
        <a:bodyPr/>
        <a:lstStyle/>
        <a:p>
          <a:endParaRPr lang="en-US"/>
        </a:p>
      </dgm:t>
    </dgm:pt>
    <dgm:pt modelId="{F5CF8B7A-CF2F-4849-82CD-A59E189B6029}" type="sibTrans" cxnId="{A2FBDF9D-096A-449F-94DF-B798B8C8FC69}">
      <dgm:prSet/>
      <dgm:spPr/>
      <dgm:t>
        <a:bodyPr/>
        <a:lstStyle/>
        <a:p>
          <a:endParaRPr lang="en-US"/>
        </a:p>
      </dgm:t>
    </dgm:pt>
    <dgm:pt modelId="{4D188DB4-9224-4FEA-A8FD-9CCDB13E7977}">
      <dgm:prSet phldrT="[Text]" custT="1"/>
      <dgm:spPr/>
      <dgm:t>
        <a:bodyPr/>
        <a:lstStyle/>
        <a:p>
          <a:r>
            <a:rPr lang="en-US" sz="2400" dirty="0" smtClean="0"/>
            <a:t>Other forums: </a:t>
          </a:r>
          <a:r>
            <a:rPr lang="en-US" sz="2400" dirty="0" err="1" smtClean="0"/>
            <a:t>Gitter</a:t>
          </a:r>
          <a:r>
            <a:rPr lang="en-US" sz="2400" dirty="0" smtClean="0"/>
            <a:t>, Code Ranch, </a:t>
          </a:r>
          <a:r>
            <a:rPr lang="en-US" sz="2400" dirty="0" err="1" smtClean="0"/>
            <a:t>Quora</a:t>
          </a:r>
          <a:r>
            <a:rPr lang="en-US" sz="2400" dirty="0" smtClean="0"/>
            <a:t>, etc.</a:t>
          </a:r>
          <a:endParaRPr lang="en-US" sz="2400" dirty="0"/>
        </a:p>
      </dgm:t>
    </dgm:pt>
    <dgm:pt modelId="{CA174050-E91A-4E1C-8350-3797280E3F2B}" type="parTrans" cxnId="{563ECA2A-D657-4B9A-AFA7-998A63C2D55F}">
      <dgm:prSet/>
      <dgm:spPr/>
      <dgm:t>
        <a:bodyPr/>
        <a:lstStyle/>
        <a:p>
          <a:endParaRPr lang="en-US"/>
        </a:p>
      </dgm:t>
    </dgm:pt>
    <dgm:pt modelId="{679FA9F2-572E-4DD4-A349-A97985D0AF6A}" type="sibTrans" cxnId="{563ECA2A-D657-4B9A-AFA7-998A63C2D55F}">
      <dgm:prSet/>
      <dgm:spPr/>
      <dgm:t>
        <a:bodyPr/>
        <a:lstStyle/>
        <a:p>
          <a:endParaRPr lang="en-US"/>
        </a:p>
      </dgm:t>
    </dgm:pt>
    <dgm:pt modelId="{E0175846-3004-4B53-A252-7D67C3BFB730}">
      <dgm:prSet phldrT="[Text]" custT="1"/>
      <dgm:spPr/>
      <dgm:t>
        <a:bodyPr/>
        <a:lstStyle/>
        <a:p>
          <a:r>
            <a:rPr lang="en-US" sz="2600" dirty="0" smtClean="0"/>
            <a:t>Explore Specific Technologies</a:t>
          </a:r>
          <a:endParaRPr lang="en-US" sz="2600" dirty="0"/>
        </a:p>
      </dgm:t>
    </dgm:pt>
    <dgm:pt modelId="{0BF6003B-97E1-49CB-BBB7-4BF177CC5F83}" type="parTrans" cxnId="{2631D0C5-ABD3-4964-84B2-443E104DD96B}">
      <dgm:prSet/>
      <dgm:spPr/>
      <dgm:t>
        <a:bodyPr/>
        <a:lstStyle/>
        <a:p>
          <a:endParaRPr lang="en-US"/>
        </a:p>
      </dgm:t>
    </dgm:pt>
    <dgm:pt modelId="{AB6E030A-163C-4A36-9A73-5794A0B6E9F4}" type="sibTrans" cxnId="{2631D0C5-ABD3-4964-84B2-443E104DD96B}">
      <dgm:prSet/>
      <dgm:spPr/>
      <dgm:t>
        <a:bodyPr/>
        <a:lstStyle/>
        <a:p>
          <a:endParaRPr lang="en-US"/>
        </a:p>
      </dgm:t>
    </dgm:pt>
    <dgm:pt modelId="{1CF24189-6AAF-4277-9C2B-C1110C151CE1}">
      <dgm:prSet phldrT="[Text]"/>
      <dgm:spPr/>
      <dgm:t>
        <a:bodyPr/>
        <a:lstStyle/>
        <a:p>
          <a:r>
            <a:rPr lang="en-US" dirty="0" smtClean="0"/>
            <a:t>Spring technologies: Spring Boot, Spring MVC, etc.</a:t>
          </a:r>
          <a:endParaRPr lang="en-US" dirty="0"/>
        </a:p>
      </dgm:t>
    </dgm:pt>
    <dgm:pt modelId="{999CAB66-7BA2-4200-A332-D34D82998F1A}" type="parTrans" cxnId="{2D4D454C-3B4C-490C-88C5-00456548B825}">
      <dgm:prSet/>
      <dgm:spPr/>
      <dgm:t>
        <a:bodyPr/>
        <a:lstStyle/>
        <a:p>
          <a:endParaRPr lang="en-US"/>
        </a:p>
      </dgm:t>
    </dgm:pt>
    <dgm:pt modelId="{4483A31B-0E7D-49E9-A4E8-B4B58C50E140}" type="sibTrans" cxnId="{2D4D454C-3B4C-490C-88C5-00456548B825}">
      <dgm:prSet/>
      <dgm:spPr/>
      <dgm:t>
        <a:bodyPr/>
        <a:lstStyle/>
        <a:p>
          <a:endParaRPr lang="en-US"/>
        </a:p>
      </dgm:t>
    </dgm:pt>
    <dgm:pt modelId="{6E54387E-34C3-4411-BE4A-F5E549088A9F}">
      <dgm:prSet phldrT="[Text]"/>
      <dgm:spPr/>
      <dgm:t>
        <a:bodyPr/>
        <a:lstStyle/>
        <a:p>
          <a:r>
            <a:rPr lang="en-US" dirty="0" smtClean="0"/>
            <a:t>Tools: </a:t>
          </a:r>
          <a:r>
            <a:rPr lang="en-US" dirty="0" err="1" smtClean="0"/>
            <a:t>Gradle</a:t>
          </a:r>
          <a:r>
            <a:rPr lang="en-US" dirty="0" smtClean="0"/>
            <a:t>, Selenium, </a:t>
          </a:r>
          <a:r>
            <a:rPr lang="en-US" dirty="0" err="1" smtClean="0"/>
            <a:t>Docker</a:t>
          </a:r>
          <a:r>
            <a:rPr lang="en-US" dirty="0" smtClean="0"/>
            <a:t>, etc.</a:t>
          </a:r>
          <a:endParaRPr lang="en-US" dirty="0"/>
        </a:p>
      </dgm:t>
    </dgm:pt>
    <dgm:pt modelId="{581117F5-26F0-4232-87E3-9ABAA7B2B59C}" type="parTrans" cxnId="{61A5225C-B1BD-493F-9327-B72521D23DA6}">
      <dgm:prSet/>
      <dgm:spPr/>
      <dgm:t>
        <a:bodyPr/>
        <a:lstStyle/>
        <a:p>
          <a:endParaRPr lang="en-US"/>
        </a:p>
      </dgm:t>
    </dgm:pt>
    <dgm:pt modelId="{7E0FDFD4-95F4-4096-9A64-90F389B6E2C8}" type="sibTrans" cxnId="{61A5225C-B1BD-493F-9327-B72521D23DA6}">
      <dgm:prSet/>
      <dgm:spPr/>
      <dgm:t>
        <a:bodyPr/>
        <a:lstStyle/>
        <a:p>
          <a:endParaRPr lang="en-US"/>
        </a:p>
      </dgm:t>
    </dgm:pt>
    <dgm:pt modelId="{DBC54903-3BA1-470D-B562-AECED2F92B1C}">
      <dgm:prSet phldrT="[Text]" custT="1"/>
      <dgm:spPr/>
      <dgm:t>
        <a:bodyPr/>
        <a:lstStyle/>
        <a:p>
          <a:r>
            <a:rPr lang="en-US" sz="2600" dirty="0" smtClean="0"/>
            <a:t>Analyze Other Languages</a:t>
          </a:r>
          <a:endParaRPr lang="en-US" sz="2600" dirty="0"/>
        </a:p>
      </dgm:t>
    </dgm:pt>
    <dgm:pt modelId="{A9A52FAA-66BA-4EF3-8DEE-F99A9DB1B5DB}" type="parTrans" cxnId="{1652247C-139D-4934-BE23-D862846032D1}">
      <dgm:prSet/>
      <dgm:spPr/>
      <dgm:t>
        <a:bodyPr/>
        <a:lstStyle/>
        <a:p>
          <a:endParaRPr lang="en-US"/>
        </a:p>
      </dgm:t>
    </dgm:pt>
    <dgm:pt modelId="{A60E458E-18EA-44ED-8F79-1AF09262D014}" type="sibTrans" cxnId="{1652247C-139D-4934-BE23-D862846032D1}">
      <dgm:prSet/>
      <dgm:spPr/>
      <dgm:t>
        <a:bodyPr/>
        <a:lstStyle/>
        <a:p>
          <a:endParaRPr lang="en-US"/>
        </a:p>
      </dgm:t>
    </dgm:pt>
    <dgm:pt modelId="{43231813-6AEE-4D86-B73D-D13F3CB46FB1}">
      <dgm:prSet phldrT="[Text]"/>
      <dgm:spPr/>
      <dgm:t>
        <a:bodyPr/>
        <a:lstStyle/>
        <a:p>
          <a:r>
            <a:rPr lang="en-US" dirty="0" smtClean="0"/>
            <a:t>Explore languages: </a:t>
          </a:r>
          <a:r>
            <a:rPr lang="en-US" dirty="0" err="1" smtClean="0"/>
            <a:t>Kotlin</a:t>
          </a:r>
          <a:r>
            <a:rPr lang="en-US" dirty="0" smtClean="0"/>
            <a:t>, GO, Python, etc. </a:t>
          </a:r>
          <a:endParaRPr lang="en-US" dirty="0"/>
        </a:p>
      </dgm:t>
    </dgm:pt>
    <dgm:pt modelId="{C0EF6134-671C-471B-925B-F5F6A23F182F}" type="parTrans" cxnId="{5E2962E5-32D8-4950-8A22-99F3D7B31B65}">
      <dgm:prSet/>
      <dgm:spPr/>
      <dgm:t>
        <a:bodyPr/>
        <a:lstStyle/>
        <a:p>
          <a:endParaRPr lang="en-US"/>
        </a:p>
      </dgm:t>
    </dgm:pt>
    <dgm:pt modelId="{8F574A85-2986-43AA-838B-32827355094D}" type="sibTrans" cxnId="{5E2962E5-32D8-4950-8A22-99F3D7B31B65}">
      <dgm:prSet/>
      <dgm:spPr/>
      <dgm:t>
        <a:bodyPr/>
        <a:lstStyle/>
        <a:p>
          <a:endParaRPr lang="en-US"/>
        </a:p>
      </dgm:t>
    </dgm:pt>
    <dgm:pt modelId="{8076A2C3-B0C1-4076-BCCE-A1C709812151}">
      <dgm:prSet custT="1"/>
      <dgm:spPr/>
      <dgm:t>
        <a:bodyPr/>
        <a:lstStyle/>
        <a:p>
          <a:r>
            <a:rPr lang="en-US" sz="2600" dirty="0" smtClean="0"/>
            <a:t>Alternative Method of Topic Modelling</a:t>
          </a:r>
          <a:endParaRPr lang="en-US" sz="2600" dirty="0"/>
        </a:p>
      </dgm:t>
    </dgm:pt>
    <dgm:pt modelId="{6F1E7C43-D54A-44EE-8320-2AB6D226F453}" type="parTrans" cxnId="{C17887AE-1688-4429-B42F-60ECD75CC18A}">
      <dgm:prSet/>
      <dgm:spPr/>
      <dgm:t>
        <a:bodyPr/>
        <a:lstStyle/>
        <a:p>
          <a:endParaRPr lang="en-US"/>
        </a:p>
      </dgm:t>
    </dgm:pt>
    <dgm:pt modelId="{AE15213B-BB31-4894-AD6F-49CE8BA861FC}" type="sibTrans" cxnId="{C17887AE-1688-4429-B42F-60ECD75CC18A}">
      <dgm:prSet/>
      <dgm:spPr/>
      <dgm:t>
        <a:bodyPr/>
        <a:lstStyle/>
        <a:p>
          <a:endParaRPr lang="en-US"/>
        </a:p>
      </dgm:t>
    </dgm:pt>
    <dgm:pt modelId="{8EFAA6B1-F3CF-4EA4-A5E6-27C284D022E1}">
      <dgm:prSet/>
      <dgm:spPr/>
      <dgm:t>
        <a:bodyPr/>
        <a:lstStyle/>
        <a:p>
          <a:r>
            <a:rPr lang="en-US" dirty="0" smtClean="0"/>
            <a:t>Extending abilities of the model</a:t>
          </a:r>
          <a:endParaRPr lang="en-US" dirty="0"/>
        </a:p>
      </dgm:t>
    </dgm:pt>
    <dgm:pt modelId="{7231E23B-C96F-4BD2-87DB-3FF07E66672B}" type="parTrans" cxnId="{A59AF229-9199-4647-A55F-AD7E69CAED9B}">
      <dgm:prSet/>
      <dgm:spPr/>
      <dgm:t>
        <a:bodyPr/>
        <a:lstStyle/>
        <a:p>
          <a:endParaRPr lang="en-US"/>
        </a:p>
      </dgm:t>
    </dgm:pt>
    <dgm:pt modelId="{30A6DA26-0B0B-416B-8AB3-7AD7BF26D2ED}" type="sibTrans" cxnId="{A59AF229-9199-4647-A55F-AD7E69CAED9B}">
      <dgm:prSet/>
      <dgm:spPr/>
      <dgm:t>
        <a:bodyPr/>
        <a:lstStyle/>
        <a:p>
          <a:endParaRPr lang="en-US"/>
        </a:p>
      </dgm:t>
    </dgm:pt>
    <dgm:pt modelId="{B80E688D-C5E9-40E5-A825-B67880E70E95}">
      <dgm:prSet/>
      <dgm:spPr/>
      <dgm:t>
        <a:bodyPr/>
        <a:lstStyle/>
        <a:p>
          <a:r>
            <a:rPr lang="en-US" dirty="0" smtClean="0"/>
            <a:t>Other models: LSA, NMF, etc.</a:t>
          </a:r>
          <a:endParaRPr lang="en-US" dirty="0"/>
        </a:p>
      </dgm:t>
    </dgm:pt>
    <dgm:pt modelId="{05F60C33-1F10-4650-93CC-90673C535CD5}" type="parTrans" cxnId="{FD4267BB-14CD-444C-9B27-32B3BBF404B6}">
      <dgm:prSet/>
      <dgm:spPr/>
      <dgm:t>
        <a:bodyPr/>
        <a:lstStyle/>
        <a:p>
          <a:endParaRPr lang="en-US"/>
        </a:p>
      </dgm:t>
    </dgm:pt>
    <dgm:pt modelId="{3DF63AF8-F378-4FD7-849E-E37A551F6402}" type="sibTrans" cxnId="{FD4267BB-14CD-444C-9B27-32B3BBF404B6}">
      <dgm:prSet/>
      <dgm:spPr/>
      <dgm:t>
        <a:bodyPr/>
        <a:lstStyle/>
        <a:p>
          <a:endParaRPr lang="en-US"/>
        </a:p>
      </dgm:t>
    </dgm:pt>
    <dgm:pt modelId="{41261370-86C0-4E06-BCEA-DB7D025A69F5}" type="pres">
      <dgm:prSet presAssocID="{56D83A5A-8576-43D9-A02E-2968742794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935E9F-68C2-4248-8457-22E82C973505}" type="pres">
      <dgm:prSet presAssocID="{54C69483-F839-496F-ABB4-350D719F24B3}" presName="linNode" presStyleCnt="0"/>
      <dgm:spPr/>
    </dgm:pt>
    <dgm:pt modelId="{67E231BD-C14A-4448-A83D-9C5A9243BD14}" type="pres">
      <dgm:prSet presAssocID="{54C69483-F839-496F-ABB4-350D719F24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E54F4-B130-49D7-A15A-BD230497C636}" type="pres">
      <dgm:prSet presAssocID="{54C69483-F839-496F-ABB4-350D719F24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A2673-FCFF-4079-95C6-AB04248B9FA9}" type="pres">
      <dgm:prSet presAssocID="{F5CF8B7A-CF2F-4849-82CD-A59E189B6029}" presName="sp" presStyleCnt="0"/>
      <dgm:spPr/>
    </dgm:pt>
    <dgm:pt modelId="{BDC3349E-A898-492B-8B3B-07F74F20C1B2}" type="pres">
      <dgm:prSet presAssocID="{E0175846-3004-4B53-A252-7D67C3BFB730}" presName="linNode" presStyleCnt="0"/>
      <dgm:spPr/>
    </dgm:pt>
    <dgm:pt modelId="{2094EB77-4A23-48A0-AC85-3D131AB40900}" type="pres">
      <dgm:prSet presAssocID="{E0175846-3004-4B53-A252-7D67C3BFB730}" presName="parentText" presStyleLbl="node1" presStyleIdx="1" presStyleCnt="4" custLinFactNeighborY="23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647A2-4834-4FD9-9632-CC4DDF800604}" type="pres">
      <dgm:prSet presAssocID="{E0175846-3004-4B53-A252-7D67C3BFB73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F2401-C4DC-465E-A343-3C6E4FE1B678}" type="pres">
      <dgm:prSet presAssocID="{AB6E030A-163C-4A36-9A73-5794A0B6E9F4}" presName="sp" presStyleCnt="0"/>
      <dgm:spPr/>
    </dgm:pt>
    <dgm:pt modelId="{E8799926-30BC-4106-A50A-59FA586DFFF4}" type="pres">
      <dgm:prSet presAssocID="{DBC54903-3BA1-470D-B562-AECED2F92B1C}" presName="linNode" presStyleCnt="0"/>
      <dgm:spPr/>
    </dgm:pt>
    <dgm:pt modelId="{B40D6ECA-3E6F-45A6-B47B-02D98D8B129C}" type="pres">
      <dgm:prSet presAssocID="{DBC54903-3BA1-470D-B562-AECED2F92B1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04917-C15A-4BCD-925C-C11AC329544C}" type="pres">
      <dgm:prSet presAssocID="{DBC54903-3BA1-470D-B562-AECED2F92B1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6B8CB-9275-4DBA-8841-F8AC2828C044}" type="pres">
      <dgm:prSet presAssocID="{A60E458E-18EA-44ED-8F79-1AF09262D014}" presName="sp" presStyleCnt="0"/>
      <dgm:spPr/>
    </dgm:pt>
    <dgm:pt modelId="{93C6227E-375E-4673-9932-E75B5508093A}" type="pres">
      <dgm:prSet presAssocID="{8076A2C3-B0C1-4076-BCCE-A1C709812151}" presName="linNode" presStyleCnt="0"/>
      <dgm:spPr/>
    </dgm:pt>
    <dgm:pt modelId="{920504A5-D3D6-494E-ABCD-BD2941B650A3}" type="pres">
      <dgm:prSet presAssocID="{8076A2C3-B0C1-4076-BCCE-A1C70981215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D918E-F359-4EFF-A419-925F74B13958}" type="pres">
      <dgm:prSet presAssocID="{8076A2C3-B0C1-4076-BCCE-A1C70981215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7887AE-1688-4429-B42F-60ECD75CC18A}" srcId="{56D83A5A-8576-43D9-A02E-2968742794C7}" destId="{8076A2C3-B0C1-4076-BCCE-A1C709812151}" srcOrd="3" destOrd="0" parTransId="{6F1E7C43-D54A-44EE-8320-2AB6D226F453}" sibTransId="{AE15213B-BB31-4894-AD6F-49CE8BA861FC}"/>
    <dgm:cxn modelId="{5E2962E5-32D8-4950-8A22-99F3D7B31B65}" srcId="{DBC54903-3BA1-470D-B562-AECED2F92B1C}" destId="{43231813-6AEE-4D86-B73D-D13F3CB46FB1}" srcOrd="0" destOrd="0" parTransId="{C0EF6134-671C-471B-925B-F5F6A23F182F}" sibTransId="{8F574A85-2986-43AA-838B-32827355094D}"/>
    <dgm:cxn modelId="{8907B3BB-CE1E-4714-AC78-926D5D151E5F}" type="presOf" srcId="{1CF24189-6AAF-4277-9C2B-C1110C151CE1}" destId="{185647A2-4834-4FD9-9632-CC4DDF800604}" srcOrd="0" destOrd="0" presId="urn:microsoft.com/office/officeart/2005/8/layout/vList5"/>
    <dgm:cxn modelId="{22462679-24D5-42F3-8E35-8FD3D008E14D}" type="presOf" srcId="{E0175846-3004-4B53-A252-7D67C3BFB730}" destId="{2094EB77-4A23-48A0-AC85-3D131AB40900}" srcOrd="0" destOrd="0" presId="urn:microsoft.com/office/officeart/2005/8/layout/vList5"/>
    <dgm:cxn modelId="{A59AF229-9199-4647-A55F-AD7E69CAED9B}" srcId="{8076A2C3-B0C1-4076-BCCE-A1C709812151}" destId="{8EFAA6B1-F3CF-4EA4-A5E6-27C284D022E1}" srcOrd="0" destOrd="0" parTransId="{7231E23B-C96F-4BD2-87DB-3FF07E66672B}" sibTransId="{30A6DA26-0B0B-416B-8AB3-7AD7BF26D2ED}"/>
    <dgm:cxn modelId="{2D4D454C-3B4C-490C-88C5-00456548B825}" srcId="{E0175846-3004-4B53-A252-7D67C3BFB730}" destId="{1CF24189-6AAF-4277-9C2B-C1110C151CE1}" srcOrd="0" destOrd="0" parTransId="{999CAB66-7BA2-4200-A332-D34D82998F1A}" sibTransId="{4483A31B-0E7D-49E9-A4E8-B4B58C50E140}"/>
    <dgm:cxn modelId="{10F2DA7F-597D-4CA7-BB71-48587FB73B79}" type="presOf" srcId="{43231813-6AEE-4D86-B73D-D13F3CB46FB1}" destId="{54104917-C15A-4BCD-925C-C11AC329544C}" srcOrd="0" destOrd="0" presId="urn:microsoft.com/office/officeart/2005/8/layout/vList5"/>
    <dgm:cxn modelId="{4DDE27D0-4CAA-4E00-B8ED-B1E3DC856B4D}" type="presOf" srcId="{4D188DB4-9224-4FEA-A8FD-9CCDB13E7977}" destId="{4C1E54F4-B130-49D7-A15A-BD230497C636}" srcOrd="0" destOrd="0" presId="urn:microsoft.com/office/officeart/2005/8/layout/vList5"/>
    <dgm:cxn modelId="{563ECA2A-D657-4B9A-AFA7-998A63C2D55F}" srcId="{54C69483-F839-496F-ABB4-350D719F24B3}" destId="{4D188DB4-9224-4FEA-A8FD-9CCDB13E7977}" srcOrd="0" destOrd="0" parTransId="{CA174050-E91A-4E1C-8350-3797280E3F2B}" sibTransId="{679FA9F2-572E-4DD4-A349-A97985D0AF6A}"/>
    <dgm:cxn modelId="{2631D0C5-ABD3-4964-84B2-443E104DD96B}" srcId="{56D83A5A-8576-43D9-A02E-2968742794C7}" destId="{E0175846-3004-4B53-A252-7D67C3BFB730}" srcOrd="1" destOrd="0" parTransId="{0BF6003B-97E1-49CB-BBB7-4BF177CC5F83}" sibTransId="{AB6E030A-163C-4A36-9A73-5794A0B6E9F4}"/>
    <dgm:cxn modelId="{A2FBDF9D-096A-449F-94DF-B798B8C8FC69}" srcId="{56D83A5A-8576-43D9-A02E-2968742794C7}" destId="{54C69483-F839-496F-ABB4-350D719F24B3}" srcOrd="0" destOrd="0" parTransId="{6ED1E4EE-29F5-463F-BFE1-3BFE3D316687}" sibTransId="{F5CF8B7A-CF2F-4849-82CD-A59E189B6029}"/>
    <dgm:cxn modelId="{77AEC7A1-4BEA-4703-B597-1BF6D0B0DA7D}" type="presOf" srcId="{8076A2C3-B0C1-4076-BCCE-A1C709812151}" destId="{920504A5-D3D6-494E-ABCD-BD2941B650A3}" srcOrd="0" destOrd="0" presId="urn:microsoft.com/office/officeart/2005/8/layout/vList5"/>
    <dgm:cxn modelId="{7E34CECD-6704-42A0-A500-D2BBE4AC97BE}" type="presOf" srcId="{6E54387E-34C3-4411-BE4A-F5E549088A9F}" destId="{185647A2-4834-4FD9-9632-CC4DDF800604}" srcOrd="0" destOrd="1" presId="urn:microsoft.com/office/officeart/2005/8/layout/vList5"/>
    <dgm:cxn modelId="{3EAF233F-E193-4D74-928E-E7E7801B13DB}" type="presOf" srcId="{54C69483-F839-496F-ABB4-350D719F24B3}" destId="{67E231BD-C14A-4448-A83D-9C5A9243BD14}" srcOrd="0" destOrd="0" presId="urn:microsoft.com/office/officeart/2005/8/layout/vList5"/>
    <dgm:cxn modelId="{5912E88D-78CA-45CA-BAEB-85418A1E2192}" type="presOf" srcId="{DBC54903-3BA1-470D-B562-AECED2F92B1C}" destId="{B40D6ECA-3E6F-45A6-B47B-02D98D8B129C}" srcOrd="0" destOrd="0" presId="urn:microsoft.com/office/officeart/2005/8/layout/vList5"/>
    <dgm:cxn modelId="{23FD923B-DCE1-43F2-A553-DED150B69641}" type="presOf" srcId="{8EFAA6B1-F3CF-4EA4-A5E6-27C284D022E1}" destId="{71DD918E-F359-4EFF-A419-925F74B13958}" srcOrd="0" destOrd="0" presId="urn:microsoft.com/office/officeart/2005/8/layout/vList5"/>
    <dgm:cxn modelId="{FD4267BB-14CD-444C-9B27-32B3BBF404B6}" srcId="{8076A2C3-B0C1-4076-BCCE-A1C709812151}" destId="{B80E688D-C5E9-40E5-A825-B67880E70E95}" srcOrd="1" destOrd="0" parTransId="{05F60C33-1F10-4650-93CC-90673C535CD5}" sibTransId="{3DF63AF8-F378-4FD7-849E-E37A551F6402}"/>
    <dgm:cxn modelId="{1652247C-139D-4934-BE23-D862846032D1}" srcId="{56D83A5A-8576-43D9-A02E-2968742794C7}" destId="{DBC54903-3BA1-470D-B562-AECED2F92B1C}" srcOrd="2" destOrd="0" parTransId="{A9A52FAA-66BA-4EF3-8DEE-F99A9DB1B5DB}" sibTransId="{A60E458E-18EA-44ED-8F79-1AF09262D014}"/>
    <dgm:cxn modelId="{765E8BEA-C0EC-4C2B-B077-69594FE66198}" type="presOf" srcId="{B80E688D-C5E9-40E5-A825-B67880E70E95}" destId="{71DD918E-F359-4EFF-A419-925F74B13958}" srcOrd="0" destOrd="1" presId="urn:microsoft.com/office/officeart/2005/8/layout/vList5"/>
    <dgm:cxn modelId="{58C730A8-3459-4927-9D4C-7E34493084D6}" type="presOf" srcId="{56D83A5A-8576-43D9-A02E-2968742794C7}" destId="{41261370-86C0-4E06-BCEA-DB7D025A69F5}" srcOrd="0" destOrd="0" presId="urn:microsoft.com/office/officeart/2005/8/layout/vList5"/>
    <dgm:cxn modelId="{61A5225C-B1BD-493F-9327-B72521D23DA6}" srcId="{E0175846-3004-4B53-A252-7D67C3BFB730}" destId="{6E54387E-34C3-4411-BE4A-F5E549088A9F}" srcOrd="1" destOrd="0" parTransId="{581117F5-26F0-4232-87E3-9ABAA7B2B59C}" sibTransId="{7E0FDFD4-95F4-4096-9A64-90F389B6E2C8}"/>
    <dgm:cxn modelId="{89E6BCDB-F781-4717-9FC7-54440CB44227}" type="presParOf" srcId="{41261370-86C0-4E06-BCEA-DB7D025A69F5}" destId="{FE935E9F-68C2-4248-8457-22E82C973505}" srcOrd="0" destOrd="0" presId="urn:microsoft.com/office/officeart/2005/8/layout/vList5"/>
    <dgm:cxn modelId="{D9BDA10E-5C21-41D5-828C-090BB36AA931}" type="presParOf" srcId="{FE935E9F-68C2-4248-8457-22E82C973505}" destId="{67E231BD-C14A-4448-A83D-9C5A9243BD14}" srcOrd="0" destOrd="0" presId="urn:microsoft.com/office/officeart/2005/8/layout/vList5"/>
    <dgm:cxn modelId="{2E066D4D-50F5-450A-AED3-2E006941E7FA}" type="presParOf" srcId="{FE935E9F-68C2-4248-8457-22E82C973505}" destId="{4C1E54F4-B130-49D7-A15A-BD230497C636}" srcOrd="1" destOrd="0" presId="urn:microsoft.com/office/officeart/2005/8/layout/vList5"/>
    <dgm:cxn modelId="{A4CE715D-CA87-4F4D-A977-4B38D3207E9B}" type="presParOf" srcId="{41261370-86C0-4E06-BCEA-DB7D025A69F5}" destId="{59EA2673-FCFF-4079-95C6-AB04248B9FA9}" srcOrd="1" destOrd="0" presId="urn:microsoft.com/office/officeart/2005/8/layout/vList5"/>
    <dgm:cxn modelId="{5839E89C-27E5-4282-AA67-5FD81A0AD489}" type="presParOf" srcId="{41261370-86C0-4E06-BCEA-DB7D025A69F5}" destId="{BDC3349E-A898-492B-8B3B-07F74F20C1B2}" srcOrd="2" destOrd="0" presId="urn:microsoft.com/office/officeart/2005/8/layout/vList5"/>
    <dgm:cxn modelId="{CE2A714A-8D39-41AA-8E0A-29484EE30E8D}" type="presParOf" srcId="{BDC3349E-A898-492B-8B3B-07F74F20C1B2}" destId="{2094EB77-4A23-48A0-AC85-3D131AB40900}" srcOrd="0" destOrd="0" presId="urn:microsoft.com/office/officeart/2005/8/layout/vList5"/>
    <dgm:cxn modelId="{D947B190-0A46-4BB8-849D-3D5BBA4793BE}" type="presParOf" srcId="{BDC3349E-A898-492B-8B3B-07F74F20C1B2}" destId="{185647A2-4834-4FD9-9632-CC4DDF800604}" srcOrd="1" destOrd="0" presId="urn:microsoft.com/office/officeart/2005/8/layout/vList5"/>
    <dgm:cxn modelId="{1BD7FC80-36C8-40FB-81A7-3F9F84C74B76}" type="presParOf" srcId="{41261370-86C0-4E06-BCEA-DB7D025A69F5}" destId="{250F2401-C4DC-465E-A343-3C6E4FE1B678}" srcOrd="3" destOrd="0" presId="urn:microsoft.com/office/officeart/2005/8/layout/vList5"/>
    <dgm:cxn modelId="{121C29AE-B7E9-47DB-BB31-701514A2E2AF}" type="presParOf" srcId="{41261370-86C0-4E06-BCEA-DB7D025A69F5}" destId="{E8799926-30BC-4106-A50A-59FA586DFFF4}" srcOrd="4" destOrd="0" presId="urn:microsoft.com/office/officeart/2005/8/layout/vList5"/>
    <dgm:cxn modelId="{794C6C4C-B718-477B-8720-58AAE24A8EEE}" type="presParOf" srcId="{E8799926-30BC-4106-A50A-59FA586DFFF4}" destId="{B40D6ECA-3E6F-45A6-B47B-02D98D8B129C}" srcOrd="0" destOrd="0" presId="urn:microsoft.com/office/officeart/2005/8/layout/vList5"/>
    <dgm:cxn modelId="{4E2ABD6A-E9AE-4F94-864C-FBACF4AB1E63}" type="presParOf" srcId="{E8799926-30BC-4106-A50A-59FA586DFFF4}" destId="{54104917-C15A-4BCD-925C-C11AC329544C}" srcOrd="1" destOrd="0" presId="urn:microsoft.com/office/officeart/2005/8/layout/vList5"/>
    <dgm:cxn modelId="{02834175-1A7F-4DD3-BCAE-EF8E9AF664BF}" type="presParOf" srcId="{41261370-86C0-4E06-BCEA-DB7D025A69F5}" destId="{E956B8CB-9275-4DBA-8841-F8AC2828C044}" srcOrd="5" destOrd="0" presId="urn:microsoft.com/office/officeart/2005/8/layout/vList5"/>
    <dgm:cxn modelId="{7EC97D7A-7816-4FE6-BBA7-D8FF5507E088}" type="presParOf" srcId="{41261370-86C0-4E06-BCEA-DB7D025A69F5}" destId="{93C6227E-375E-4673-9932-E75B5508093A}" srcOrd="6" destOrd="0" presId="urn:microsoft.com/office/officeart/2005/8/layout/vList5"/>
    <dgm:cxn modelId="{80654E2F-72EC-4B63-BCF2-90F2B95DADAB}" type="presParOf" srcId="{93C6227E-375E-4673-9932-E75B5508093A}" destId="{920504A5-D3D6-494E-ABCD-BD2941B650A3}" srcOrd="0" destOrd="0" presId="urn:microsoft.com/office/officeart/2005/8/layout/vList5"/>
    <dgm:cxn modelId="{853B9784-7C8C-4234-AE53-C1082389810A}" type="presParOf" srcId="{93C6227E-375E-4673-9932-E75B5508093A}" destId="{71DD918E-F359-4EFF-A419-925F74B139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68C36-1C43-40ED-AD96-28A9A5B20049}">
      <dsp:nvSpPr>
        <dsp:cNvPr id="0" name=""/>
        <dsp:cNvSpPr/>
      </dsp:nvSpPr>
      <dsp:spPr>
        <a:xfrm>
          <a:off x="8840" y="1218674"/>
          <a:ext cx="2642294" cy="158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Classification by 2-year period</a:t>
          </a:r>
          <a:endParaRPr lang="en-US" sz="2400" kern="1200" dirty="0"/>
        </a:p>
      </dsp:txBody>
      <dsp:txXfrm>
        <a:off x="55274" y="1265108"/>
        <a:ext cx="2549426" cy="1492508"/>
      </dsp:txXfrm>
    </dsp:sp>
    <dsp:sp modelId="{F6CF8CB6-DE1A-4F31-8726-A0C5EE9E3C73}">
      <dsp:nvSpPr>
        <dsp:cNvPr id="0" name=""/>
        <dsp:cNvSpPr/>
      </dsp:nvSpPr>
      <dsp:spPr>
        <a:xfrm>
          <a:off x="2883656" y="1683717"/>
          <a:ext cx="560166" cy="6552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883656" y="1814775"/>
        <a:ext cx="392116" cy="393173"/>
      </dsp:txXfrm>
    </dsp:sp>
    <dsp:sp modelId="{6EB97C5D-99C5-4DD4-B9B4-DC8D51FF7E1B}">
      <dsp:nvSpPr>
        <dsp:cNvPr id="0" name=""/>
        <dsp:cNvSpPr/>
      </dsp:nvSpPr>
      <dsp:spPr>
        <a:xfrm>
          <a:off x="3708052" y="1218674"/>
          <a:ext cx="2642294" cy="158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Removal of Code snippet, URLs, HTML Tags, Stop Words, etc.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754486" y="1265108"/>
        <a:ext cx="2549426" cy="1492508"/>
      </dsp:txXfrm>
    </dsp:sp>
    <dsp:sp modelId="{48382065-4CBC-41EE-B4C2-A3A3437007D0}">
      <dsp:nvSpPr>
        <dsp:cNvPr id="0" name=""/>
        <dsp:cNvSpPr/>
      </dsp:nvSpPr>
      <dsp:spPr>
        <a:xfrm>
          <a:off x="6582869" y="1683717"/>
          <a:ext cx="560166" cy="6552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582869" y="1814775"/>
        <a:ext cx="392116" cy="393173"/>
      </dsp:txXfrm>
    </dsp:sp>
    <dsp:sp modelId="{AD52B003-AA72-4084-97CD-FD5F3C11D94B}">
      <dsp:nvSpPr>
        <dsp:cNvPr id="0" name=""/>
        <dsp:cNvSpPr/>
      </dsp:nvSpPr>
      <dsp:spPr>
        <a:xfrm>
          <a:off x="7407265" y="1218674"/>
          <a:ext cx="2642294" cy="158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 of the </a:t>
          </a:r>
          <a:r>
            <a:rPr lang="en-US" sz="2400" kern="1200" dirty="0" err="1" smtClean="0"/>
            <a:t>Wordnet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Lemmatizater</a:t>
          </a:r>
          <a:r>
            <a:rPr lang="en-US" sz="2400" kern="1200" dirty="0" smtClean="0"/>
            <a:t> Stemming to root word</a:t>
          </a:r>
          <a:endParaRPr lang="en-US" sz="2400" kern="1200" dirty="0"/>
        </a:p>
      </dsp:txBody>
      <dsp:txXfrm>
        <a:off x="7453699" y="1265108"/>
        <a:ext cx="2549426" cy="1492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E54F4-B130-49D7-A15A-BD230497C636}">
      <dsp:nvSpPr>
        <dsp:cNvPr id="0" name=""/>
        <dsp:cNvSpPr/>
      </dsp:nvSpPr>
      <dsp:spPr>
        <a:xfrm rot="5400000">
          <a:off x="7112093" y="-3042403"/>
          <a:ext cx="776089" cy="705895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Other forums: </a:t>
          </a:r>
          <a:r>
            <a:rPr lang="en-US" sz="2400" kern="1200" dirty="0" err="1" smtClean="0"/>
            <a:t>Gitter</a:t>
          </a:r>
          <a:r>
            <a:rPr lang="en-US" sz="2400" kern="1200" dirty="0" smtClean="0"/>
            <a:t>, Code Ranch, </a:t>
          </a:r>
          <a:r>
            <a:rPr lang="en-US" sz="2400" kern="1200" dirty="0" err="1" smtClean="0"/>
            <a:t>Quora</a:t>
          </a:r>
          <a:r>
            <a:rPr lang="en-US" sz="2400" kern="1200" dirty="0" smtClean="0"/>
            <a:t>, etc.</a:t>
          </a:r>
          <a:endParaRPr lang="en-US" sz="2400" kern="1200" dirty="0"/>
        </a:p>
      </dsp:txBody>
      <dsp:txXfrm rot="-5400000">
        <a:off x="3970661" y="136915"/>
        <a:ext cx="7021067" cy="700317"/>
      </dsp:txXfrm>
    </dsp:sp>
    <dsp:sp modelId="{67E231BD-C14A-4448-A83D-9C5A9243BD14}">
      <dsp:nvSpPr>
        <dsp:cNvPr id="0" name=""/>
        <dsp:cNvSpPr/>
      </dsp:nvSpPr>
      <dsp:spPr>
        <a:xfrm>
          <a:off x="0" y="2016"/>
          <a:ext cx="3970661" cy="97011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Salvage other developer forum</a:t>
          </a:r>
          <a:endParaRPr lang="en-US" sz="2600" kern="1200" dirty="0"/>
        </a:p>
      </dsp:txBody>
      <dsp:txXfrm>
        <a:off x="47357" y="49373"/>
        <a:ext cx="3875947" cy="875398"/>
      </dsp:txXfrm>
    </dsp:sp>
    <dsp:sp modelId="{185647A2-4834-4FD9-9632-CC4DDF800604}">
      <dsp:nvSpPr>
        <dsp:cNvPr id="0" name=""/>
        <dsp:cNvSpPr/>
      </dsp:nvSpPr>
      <dsp:spPr>
        <a:xfrm rot="5400000">
          <a:off x="7112093" y="-2023786"/>
          <a:ext cx="776089" cy="705895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Spring technologies: Spring Boot, Spring MVC, etc.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Tools: </a:t>
          </a:r>
          <a:r>
            <a:rPr lang="en-US" sz="2000" kern="1200" dirty="0" err="1" smtClean="0"/>
            <a:t>Gradle</a:t>
          </a:r>
          <a:r>
            <a:rPr lang="en-US" sz="2000" kern="1200" dirty="0" smtClean="0"/>
            <a:t>, Selenium, </a:t>
          </a:r>
          <a:r>
            <a:rPr lang="en-US" sz="2000" kern="1200" dirty="0" err="1" smtClean="0"/>
            <a:t>Docker</a:t>
          </a:r>
          <a:r>
            <a:rPr lang="en-US" sz="2000" kern="1200" dirty="0" smtClean="0"/>
            <a:t>, etc.</a:t>
          </a:r>
          <a:endParaRPr lang="en-US" sz="2000" kern="1200" dirty="0"/>
        </a:p>
      </dsp:txBody>
      <dsp:txXfrm rot="-5400000">
        <a:off x="3970661" y="1155532"/>
        <a:ext cx="7021067" cy="700317"/>
      </dsp:txXfrm>
    </dsp:sp>
    <dsp:sp modelId="{2094EB77-4A23-48A0-AC85-3D131AB40900}">
      <dsp:nvSpPr>
        <dsp:cNvPr id="0" name=""/>
        <dsp:cNvSpPr/>
      </dsp:nvSpPr>
      <dsp:spPr>
        <a:xfrm>
          <a:off x="0" y="1042976"/>
          <a:ext cx="3970661" cy="97011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Explore Specific Technologies</a:t>
          </a:r>
          <a:endParaRPr lang="en-US" sz="2600" kern="1200" dirty="0"/>
        </a:p>
      </dsp:txBody>
      <dsp:txXfrm>
        <a:off x="47357" y="1090333"/>
        <a:ext cx="3875947" cy="875398"/>
      </dsp:txXfrm>
    </dsp:sp>
    <dsp:sp modelId="{54104917-C15A-4BCD-925C-C11AC329544C}">
      <dsp:nvSpPr>
        <dsp:cNvPr id="0" name=""/>
        <dsp:cNvSpPr/>
      </dsp:nvSpPr>
      <dsp:spPr>
        <a:xfrm rot="5400000">
          <a:off x="7112093" y="-1005168"/>
          <a:ext cx="776089" cy="705895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Explore languages: </a:t>
          </a:r>
          <a:r>
            <a:rPr lang="en-US" sz="2000" kern="1200" dirty="0" err="1" smtClean="0"/>
            <a:t>Kotlin</a:t>
          </a:r>
          <a:r>
            <a:rPr lang="en-US" sz="2000" kern="1200" dirty="0" smtClean="0"/>
            <a:t>, GO, Python, etc. </a:t>
          </a:r>
          <a:endParaRPr lang="en-US" sz="2000" kern="1200" dirty="0"/>
        </a:p>
      </dsp:txBody>
      <dsp:txXfrm rot="-5400000">
        <a:off x="3970661" y="2174150"/>
        <a:ext cx="7021067" cy="700317"/>
      </dsp:txXfrm>
    </dsp:sp>
    <dsp:sp modelId="{B40D6ECA-3E6F-45A6-B47B-02D98D8B129C}">
      <dsp:nvSpPr>
        <dsp:cNvPr id="0" name=""/>
        <dsp:cNvSpPr/>
      </dsp:nvSpPr>
      <dsp:spPr>
        <a:xfrm>
          <a:off x="0" y="2039252"/>
          <a:ext cx="3970661" cy="97011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Analyze Other Languages</a:t>
          </a:r>
          <a:endParaRPr lang="en-US" sz="2600" kern="1200" dirty="0"/>
        </a:p>
      </dsp:txBody>
      <dsp:txXfrm>
        <a:off x="47357" y="2086609"/>
        <a:ext cx="3875947" cy="875398"/>
      </dsp:txXfrm>
    </dsp:sp>
    <dsp:sp modelId="{71DD918E-F359-4EFF-A419-925F74B13958}">
      <dsp:nvSpPr>
        <dsp:cNvPr id="0" name=""/>
        <dsp:cNvSpPr/>
      </dsp:nvSpPr>
      <dsp:spPr>
        <a:xfrm rot="5400000">
          <a:off x="7112093" y="13449"/>
          <a:ext cx="776089" cy="705895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Extending abilities of the model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Other models: LSA, NMF, etc.</a:t>
          </a:r>
          <a:endParaRPr lang="en-US" sz="2000" kern="1200" dirty="0"/>
        </a:p>
      </dsp:txBody>
      <dsp:txXfrm rot="-5400000">
        <a:off x="3970661" y="3192767"/>
        <a:ext cx="7021067" cy="700317"/>
      </dsp:txXfrm>
    </dsp:sp>
    <dsp:sp modelId="{920504A5-D3D6-494E-ABCD-BD2941B650A3}">
      <dsp:nvSpPr>
        <dsp:cNvPr id="0" name=""/>
        <dsp:cNvSpPr/>
      </dsp:nvSpPr>
      <dsp:spPr>
        <a:xfrm>
          <a:off x="0" y="3057869"/>
          <a:ext cx="3970661" cy="97011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Alternative Method of Topic Modelling</a:t>
          </a:r>
          <a:endParaRPr lang="en-US" sz="2600" kern="1200" dirty="0"/>
        </a:p>
      </dsp:txBody>
      <dsp:txXfrm>
        <a:off x="47357" y="3105226"/>
        <a:ext cx="3875947" cy="875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5F296-5AD9-4A74-BA97-08BA038E9F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1B489-9A25-408D-947B-8ABB4A42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1B489-9A25-408D-947B-8ABB4A42A0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7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4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A16DC2-AE35-4AB3-A4F5-90B5CB26C3B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2BD918-C6B0-4F62-857F-F878AF6BAA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7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197" y="532264"/>
            <a:ext cx="9350782" cy="234741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Developers have talked about? </a:t>
            </a:r>
            <a:r>
              <a:rPr lang="en-US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study on Stack </a:t>
            </a:r>
            <a:r>
              <a:rPr lang="en-US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br>
              <a:rPr lang="en-US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Nilgün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European Journal of Science and Technology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(August 2020)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1837" y="4831970"/>
            <a:ext cx="3138534" cy="112628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Zari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1017052044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What has been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45734"/>
            <a:ext cx="11095630" cy="44595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Using LDA we get the topics and their related keywords for each 2 year period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For comparison among the 4 time periods, 7 topics and 25 frequent keywords for each topic are selected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Topic names are assigned based on their frequent keywords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Selected 7 Topics are: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JVM operations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GUI programming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Web development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Database operations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Java basics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OOP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Build tools</a:t>
            </a:r>
          </a:p>
        </p:txBody>
      </p:sp>
    </p:spTree>
    <p:extLst>
      <p:ext uri="{BB962C8B-B14F-4D97-AF65-F5344CB8AC3E}">
        <p14:creationId xmlns:p14="http://schemas.microsoft.com/office/powerpoint/2010/main" val="32187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RQ1: What has been discussed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1" y="2628729"/>
            <a:ext cx="7649643" cy="2457793"/>
          </a:xfrm>
        </p:spPr>
      </p:pic>
    </p:spTree>
    <p:extLst>
      <p:ext uri="{BB962C8B-B14F-4D97-AF65-F5344CB8AC3E}">
        <p14:creationId xmlns:p14="http://schemas.microsoft.com/office/powerpoint/2010/main" val="17300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RQ1: What has been discussed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89" y="2557281"/>
            <a:ext cx="7687748" cy="2600688"/>
          </a:xfrm>
        </p:spPr>
      </p:pic>
    </p:spTree>
    <p:extLst>
      <p:ext uri="{BB962C8B-B14F-4D97-AF65-F5344CB8AC3E}">
        <p14:creationId xmlns:p14="http://schemas.microsoft.com/office/powerpoint/2010/main" val="8709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RQ1: What has been discussed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68" y="2633492"/>
            <a:ext cx="7630590" cy="2448267"/>
          </a:xfrm>
        </p:spPr>
      </p:pic>
    </p:spTree>
    <p:extLst>
      <p:ext uri="{BB962C8B-B14F-4D97-AF65-F5344CB8AC3E}">
        <p14:creationId xmlns:p14="http://schemas.microsoft.com/office/powerpoint/2010/main" val="33853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8266"/>
            <a:ext cx="10058400" cy="1450757"/>
          </a:xfrm>
        </p:spPr>
        <p:txBody>
          <a:bodyPr/>
          <a:lstStyle/>
          <a:p>
            <a:r>
              <a:rPr lang="en-US" dirty="0"/>
              <a:t>RQ1: What has been discussed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2642237"/>
            <a:ext cx="785922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What has been discussed about </a:t>
            </a:r>
            <a:r>
              <a:rPr lang="en-US" dirty="0"/>
              <a:t>each topic in separate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45734"/>
            <a:ext cx="11095630" cy="4459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Analyzed Trends of technologies: New, emerging and </a:t>
            </a:r>
            <a:r>
              <a:rPr lang="en-US" sz="2400" dirty="0" smtClean="0"/>
              <a:t>obsolete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The tendencies are discussed next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5" y="3330054"/>
            <a:ext cx="10389051" cy="19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What has been discussed about </a:t>
            </a:r>
            <a:r>
              <a:rPr lang="en-US" dirty="0"/>
              <a:t>each topic in separate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45734"/>
            <a:ext cx="11095630" cy="4459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2" y="1880971"/>
            <a:ext cx="10517150" cy="4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RQ3: Over the years, which type of topic is prone to change? Which type of topic is steady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Divided the 7 topics into two partitions: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Domain specific: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Database operations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Web development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JVM </a:t>
            </a:r>
            <a:r>
              <a:rPr lang="en-US" sz="2400" dirty="0" smtClean="0"/>
              <a:t>operations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GUI </a:t>
            </a:r>
            <a:r>
              <a:rPr lang="en-US" sz="2400" dirty="0" smtClean="0"/>
              <a:t>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Development environment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Java Basics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OOP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Build Tools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RQ3: Over the years, which type of topic is prone to change? Which type of topic is steady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Short term change analysis: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5" y="2985726"/>
            <a:ext cx="9423372" cy="23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Java and its libraries have been frequently </a:t>
            </a:r>
            <a:r>
              <a:rPr lang="en-US" dirty="0" smtClean="0"/>
              <a:t>updated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bugs, change requests, performance and usability </a:t>
            </a:r>
            <a:r>
              <a:rPr lang="en-US" dirty="0" smtClean="0"/>
              <a:t>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Examining </a:t>
            </a:r>
            <a:r>
              <a:rPr lang="en-US" dirty="0"/>
              <a:t>how these changes affect the use of Java and analyze trends in its </a:t>
            </a:r>
            <a:r>
              <a:rPr lang="en-US" dirty="0" smtClean="0"/>
              <a:t>usage for many reasons: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Learning on demand technology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Finding career track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Usage of better software development tools and practices, etc.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RQ3: Over the years, which type of topic is prone to change? Which type of topic is steady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Long term change analysis: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81" y="2611190"/>
            <a:ext cx="9041197" cy="28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27686"/>
              </p:ext>
            </p:extLst>
          </p:nvPr>
        </p:nvGraphicFramePr>
        <p:xfrm>
          <a:off x="581192" y="1828800"/>
          <a:ext cx="11029615" cy="402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everyone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Understanding </a:t>
            </a:r>
            <a:r>
              <a:rPr lang="en-US" sz="2400" dirty="0"/>
              <a:t>the social evolution of the Java community in </a:t>
            </a:r>
            <a:r>
              <a:rPr lang="en-US" sz="2400" dirty="0" smtClean="0"/>
              <a:t>Stack Overflow</a:t>
            </a:r>
            <a:r>
              <a:rPr lang="en-US" sz="2400" dirty="0"/>
              <a:t>: A 10-year study of developer </a:t>
            </a:r>
            <a:r>
              <a:rPr lang="en-US" sz="2400" dirty="0" smtClean="0"/>
              <a:t>interactions -Blanco et 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What topic do developers concern? An analysis of Java related posts on Stack Overflow - Zhang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What are developers talking about – </a:t>
            </a:r>
            <a:r>
              <a:rPr lang="en-US" sz="2400" dirty="0" err="1" smtClean="0"/>
              <a:t>Barua</a:t>
            </a:r>
            <a:r>
              <a:rPr lang="en-US" sz="2400" dirty="0" smtClean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2715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Large empirical </a:t>
            </a:r>
            <a:r>
              <a:rPr lang="en-US" sz="2400" dirty="0"/>
              <a:t>study on Java </a:t>
            </a:r>
            <a:r>
              <a:rPr lang="en-US" sz="2400" dirty="0" smtClean="0"/>
              <a:t>discussions </a:t>
            </a:r>
            <a:r>
              <a:rPr lang="en-US" sz="2400" dirty="0"/>
              <a:t>to </a:t>
            </a:r>
            <a:r>
              <a:rPr lang="en-US" sz="2400" dirty="0" smtClean="0"/>
              <a:t>identify: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</a:t>
            </a:r>
            <a:r>
              <a:rPr lang="en-US" sz="2400" dirty="0" smtClean="0"/>
              <a:t>ain </a:t>
            </a:r>
            <a:r>
              <a:rPr lang="en-US" sz="2400" dirty="0"/>
              <a:t>topics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</a:t>
            </a:r>
            <a:r>
              <a:rPr lang="en-US" sz="2400" dirty="0" smtClean="0"/>
              <a:t>nalyze trends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Trend analysis of both Long term(8 years) and </a:t>
            </a:r>
            <a:r>
              <a:rPr lang="en-US" sz="2400" dirty="0"/>
              <a:t>S</a:t>
            </a:r>
            <a:r>
              <a:rPr lang="en-US" sz="2400" dirty="0" smtClean="0"/>
              <a:t>hort term (2 year) period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Proposed </a:t>
            </a:r>
            <a:r>
              <a:rPr lang="en-US" sz="2400" dirty="0"/>
              <a:t>methods using the cosine similarity measure for two purposes: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 </a:t>
            </a:r>
            <a:r>
              <a:rPr lang="en-US" sz="2400" dirty="0"/>
              <a:t>order to find tags related to Java on Stack </a:t>
            </a:r>
            <a:r>
              <a:rPr lang="en-US" sz="2400" dirty="0" smtClean="0"/>
              <a:t>Overflow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 </a:t>
            </a:r>
            <a:r>
              <a:rPr lang="en-US" sz="2400" dirty="0"/>
              <a:t>order to determine the tendencies of the topics to change over </a:t>
            </a:r>
            <a:r>
              <a:rPr lang="en-US" sz="2400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16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What has been </a:t>
            </a:r>
            <a:r>
              <a:rPr lang="en-US" sz="2400" dirty="0" smtClean="0"/>
              <a:t>discussed?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What has been discussed about each topic in separate </a:t>
            </a:r>
            <a:r>
              <a:rPr lang="en-US" sz="2400" dirty="0" smtClean="0"/>
              <a:t>periods?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400" dirty="0"/>
              <a:t>Over the years, which type of topic is prone to change? Which type of topic is steady?</a:t>
            </a:r>
          </a:p>
          <a:p>
            <a:pPr marL="201168" lvl="1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302597"/>
            <a:ext cx="5334744" cy="255305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Stack overflow dataset is collected as XML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First, data is collected using </a:t>
            </a:r>
            <a:r>
              <a:rPr lang="en-US" b="1" dirty="0" smtClean="0"/>
              <a:t>Java</a:t>
            </a:r>
            <a:r>
              <a:rPr lang="en-US" dirty="0" smtClean="0"/>
              <a:t> Tag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Second, Find related tags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68319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0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45734"/>
            <a:ext cx="543180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LDA </a:t>
            </a:r>
            <a:r>
              <a:rPr lang="en-US" sz="2400" dirty="0"/>
              <a:t>is an unsupervised clustering method for text mining in </a:t>
            </a:r>
            <a:r>
              <a:rPr lang="en-US" sz="2400" dirty="0" smtClean="0"/>
              <a:t>which: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dirty="0"/>
              <a:t>document consists of distributions of the </a:t>
            </a:r>
            <a:r>
              <a:rPr lang="en-US" sz="2000" dirty="0" smtClean="0"/>
              <a:t>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topic </a:t>
            </a:r>
            <a:r>
              <a:rPr lang="en-US" sz="2000" dirty="0"/>
              <a:t>consists of distributions of the </a:t>
            </a:r>
            <a:r>
              <a:rPr lang="en-US" sz="2000" dirty="0" smtClean="0"/>
              <a:t>keywords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Tool used: MALLET version 2.0.8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7 similar topic for the 4 time periods are selected for </a:t>
            </a:r>
            <a:r>
              <a:rPr lang="en-US" sz="2400" dirty="0"/>
              <a:t>comparison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46" y="1845734"/>
            <a:ext cx="5610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998</TotalTime>
  <Words>655</Words>
  <Application>Microsoft Office PowerPoint</Application>
  <PresentationFormat>Widescreen</PresentationFormat>
  <Paragraphs>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Retrospect</vt:lpstr>
      <vt:lpstr>    What Java Developers have talked about?  An empirical study on Stack Overflow   Ahmet S. , Nilgün  B.   European Journal of Science and Technology  (August 2020)</vt:lpstr>
      <vt:lpstr>Motivation</vt:lpstr>
      <vt:lpstr>Related Works</vt:lpstr>
      <vt:lpstr>Contribution of this Paper</vt:lpstr>
      <vt:lpstr>Research Questions</vt:lpstr>
      <vt:lpstr>Methodology</vt:lpstr>
      <vt:lpstr>Data Collection</vt:lpstr>
      <vt:lpstr>Data Preprocessing</vt:lpstr>
      <vt:lpstr>Implementation of LDA</vt:lpstr>
      <vt:lpstr>Result Analysis</vt:lpstr>
      <vt:lpstr>RQ1: What has been discussed</vt:lpstr>
      <vt:lpstr>RQ1: What has been discussed</vt:lpstr>
      <vt:lpstr>RQ1: What has been discussed</vt:lpstr>
      <vt:lpstr>RQ1: What has been discussed</vt:lpstr>
      <vt:lpstr>RQ1: What has been discussed</vt:lpstr>
      <vt:lpstr>RQ2: What has been discussed about each topic in separate periods</vt:lpstr>
      <vt:lpstr>RQ2: What has been discussed about each topic in separate periods</vt:lpstr>
      <vt:lpstr>RQ3: Over the years, which type of topic is prone to change? Which type of topic is steady</vt:lpstr>
      <vt:lpstr>RQ3: Over the years, which type of topic is prone to change? Which type of topic is steady</vt:lpstr>
      <vt:lpstr>RQ3: Over the years, which type of topic is prone to change? Which type of topic is steady</vt:lpstr>
      <vt:lpstr>Future Work</vt:lpstr>
      <vt:lpstr>Thanks everyone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</cp:revision>
  <dcterms:created xsi:type="dcterms:W3CDTF">2021-09-19T07:16:51Z</dcterms:created>
  <dcterms:modified xsi:type="dcterms:W3CDTF">2021-10-26T06:57:08Z</dcterms:modified>
</cp:coreProperties>
</file>