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5405B-C0D7-4A03-AE04-26FCAB79C259}">
  <a:tblStyle styleId="{6D15405B-C0D7-4A03-AE04-26FCAB79C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6cff56c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6cff56c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6cff56c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6cff56c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6cff56c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6cff56c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cff56c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cff56c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6cff56c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6cff56c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d608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d608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cff56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cff56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6cff56c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6cff56c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6cff56c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6cff56c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cff56c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6cff56c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6cff56c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6cff56c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6cff56c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6cff56c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6cff56c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6cff56c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6cff56c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6cff56c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Based on the information below try to maximize the value of the 0/1 knapsack problem when the size of your knapsack is 12Kg.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2962750" y="2132225"/>
          <a:ext cx="3730950" cy="201575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2</a:t>
            </a:r>
            <a:endParaRPr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Step 1: </a:t>
            </a:r>
            <a:r>
              <a:rPr lang="en" dirty="0"/>
              <a:t>Generate Population.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Assume each position of a 4 bit string as an item. 0 Presents not selecting an item while 1 presents selecting an item.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0 1 1 0, 1 0 0 0, 1 1 1 1, 0 0 1 1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Step 2:</a:t>
            </a:r>
            <a:r>
              <a:rPr lang="en" dirty="0"/>
              <a:t> Calculate the fitness score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0 1 1 0 -&gt; 10Kg - $15            1 1 1 1 -&gt; 17Kg - $34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1 0 0 0 -&gt; 2Kg - $7	                  0 0 1 1 -&gt; 9Kg - $17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sz="2100" baseline="-25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" name="Google Shape;185;p24"/>
          <p:cNvGraphicFramePr/>
          <p:nvPr>
            <p:extLst>
              <p:ext uri="{D42A27DB-BD31-4B8C-83A1-F6EECF244321}">
                <p14:modId xmlns:p14="http://schemas.microsoft.com/office/powerpoint/2010/main" val="2418196735"/>
              </p:ext>
            </p:extLst>
          </p:nvPr>
        </p:nvGraphicFramePr>
        <p:xfrm>
          <a:off x="1555750" y="1825375"/>
          <a:ext cx="6032500" cy="2912184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 baseline="-25000"/>
                        <a:t>i</a:t>
                      </a:r>
                      <a:endParaRPr baseline="-25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N/A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17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34F5C"/>
                          </a:solidFill>
                        </a:rPr>
                        <a:t>0.44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716800" y="1868800"/>
          <a:ext cx="7239000" cy="290812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5: </a:t>
            </a:r>
            <a:r>
              <a:rPr lang="en"/>
              <a:t>Mutate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99" name="Google Shape;199;p26"/>
          <p:cNvGraphicFramePr/>
          <p:nvPr>
            <p:extLst>
              <p:ext uri="{D42A27DB-BD31-4B8C-83A1-F6EECF244321}">
                <p14:modId xmlns:p14="http://schemas.microsoft.com/office/powerpoint/2010/main" val="2598753601"/>
              </p:ext>
            </p:extLst>
          </p:nvPr>
        </p:nvGraphicFramePr>
        <p:xfrm>
          <a:off x="1631825" y="1608975"/>
          <a:ext cx="6032550" cy="280398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15&gt;12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27(N/A)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56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Q1. You are to produce the following string “I_LOVE_AI” using the following characters “ABC...Z_” (27 in total). Use GA to produce this string. Each chromosome is to be of 9 characters. Fitness function can be the distance between each character.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effective and efficient solution to Machine Learning and Optimization problems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Follows a biological approach that is why it is named as such.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Business, Scientific and Engineering field. 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Chromosome/Gene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Offspring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202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958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673925" y="671625"/>
            <a:ext cx="1247700" cy="38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26275" y="1416800"/>
            <a:ext cx="23430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initial Population of Choromosomes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21375" y="2161975"/>
            <a:ext cx="15528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fitness value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47550" y="2737563"/>
            <a:ext cx="2100450" cy="776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 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54800" y="3840300"/>
            <a:ext cx="6792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97575" y="3701238"/>
            <a:ext cx="14004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(Crossover)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97575" y="4297775"/>
            <a:ext cx="14004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endParaRPr/>
          </a:p>
        </p:txBody>
      </p: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297775" y="1059825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>
            <a:stCxn id="106" idx="2"/>
            <a:endCxn id="107" idx="0"/>
          </p:cNvCxnSpPr>
          <p:nvPr/>
        </p:nvCxnSpPr>
        <p:spPr>
          <a:xfrm>
            <a:off x="4297775" y="180500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4297775" y="2550175"/>
            <a:ext cx="0" cy="18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6"/>
          <p:cNvCxnSpPr>
            <a:stCxn id="108" idx="2"/>
            <a:endCxn id="110" idx="0"/>
          </p:cNvCxnSpPr>
          <p:nvPr/>
        </p:nvCxnSpPr>
        <p:spPr>
          <a:xfrm>
            <a:off x="4297775" y="3513963"/>
            <a:ext cx="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>
            <a:stCxn id="110" idx="2"/>
            <a:endCxn id="111" idx="0"/>
          </p:cNvCxnSpPr>
          <p:nvPr/>
        </p:nvCxnSpPr>
        <p:spPr>
          <a:xfrm>
            <a:off x="4297775" y="4089438"/>
            <a:ext cx="0" cy="2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>
            <a:stCxn id="108" idx="1"/>
            <a:endCxn id="109" idx="0"/>
          </p:cNvCxnSpPr>
          <p:nvPr/>
        </p:nvCxnSpPr>
        <p:spPr>
          <a:xfrm flipH="1">
            <a:off x="2294450" y="3125763"/>
            <a:ext cx="953100" cy="714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>
            <a:endCxn id="107" idx="3"/>
          </p:cNvCxnSpPr>
          <p:nvPr/>
        </p:nvCxnSpPr>
        <p:spPr>
          <a:xfrm rot="-5400000">
            <a:off x="3976925" y="3425725"/>
            <a:ext cx="2166900" cy="27600"/>
          </a:xfrm>
          <a:prstGeom prst="bentConnector4">
            <a:avLst>
              <a:gd name="adj1" fmla="val -1765"/>
              <a:gd name="adj2" fmla="val 27120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2294450" y="281250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67125" y="3375525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Tasks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2662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 dirty="0"/>
              <a:t>Parents Selection</a:t>
            </a:r>
            <a:endParaRPr sz="3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 dirty="0"/>
          </a:p>
          <a:p>
            <a:pPr marL="457200" lvl="0" indent="-32662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 dirty="0"/>
              <a:t>Crossover</a:t>
            </a:r>
            <a:endParaRPr sz="3250"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dirty="0"/>
              <a:t>     </a:t>
            </a:r>
            <a:r>
              <a:rPr lang="en" sz="3250" dirty="0">
                <a:solidFill>
                  <a:srgbClr val="000000"/>
                </a:solidFill>
              </a:rPr>
              <a:t> One point</a:t>
            </a:r>
            <a:r>
              <a:rPr lang="en" sz="3250" dirty="0"/>
              <a:t> 							    </a:t>
            </a:r>
            <a:r>
              <a:rPr lang="en" sz="3250" dirty="0">
                <a:solidFill>
                  <a:srgbClr val="000000"/>
                </a:solidFill>
              </a:rPr>
              <a:t>Two point</a:t>
            </a:r>
            <a:endParaRPr sz="325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50" dirty="0"/>
          </a:p>
          <a:p>
            <a:pPr marL="457200" lvl="0" indent="-32662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 dirty="0"/>
              <a:t>Mutate</a:t>
            </a:r>
            <a:endParaRPr sz="32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3060900" y="1635950"/>
            <a:ext cx="302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Choose best parents based on fitness function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0700" y="26944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77875" y="27148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1927075" y="3084325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7"/>
          <p:cNvSpPr txBox="1"/>
          <p:nvPr/>
        </p:nvSpPr>
        <p:spPr>
          <a:xfrm>
            <a:off x="21766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9771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7"/>
          <p:cNvCxnSpPr>
            <a:stCxn id="131" idx="3"/>
            <a:endCxn id="132" idx="1"/>
          </p:cNvCxnSpPr>
          <p:nvPr/>
        </p:nvCxnSpPr>
        <p:spPr>
          <a:xfrm>
            <a:off x="3549125" y="4333125"/>
            <a:ext cx="14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7"/>
          <p:cNvSpPr txBox="1"/>
          <p:nvPr/>
        </p:nvSpPr>
        <p:spPr>
          <a:xfrm>
            <a:off x="4572000" y="2710200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109175" y="2719554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5958375" y="3088990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</a:t>
            </a:r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Q1.</a:t>
            </a:r>
            <a:r>
              <a:rPr lang="en" dirty="0"/>
              <a:t> Find the maximum value for the given function f(x) = x^2. The domain of x is [0,31]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Ans: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Step 1:</a:t>
            </a:r>
            <a:r>
              <a:rPr lang="en" dirty="0"/>
              <a:t> Generate initial population.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01101(13), 11000(24), 01000(8), 10011(19)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Step 2:</a:t>
            </a:r>
            <a:r>
              <a:rPr lang="en" dirty="0"/>
              <a:t> Calculate the fitness score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13 -&gt; 169, 24 -&gt; 576, 8 -&gt; 64, 19 -&gt; 361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 baseline="-250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sz="2100" baseline="-25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851700" y="1825375"/>
          <a:ext cx="7239000" cy="290812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 baseline="-25000"/>
                        <a:t>i</a:t>
                      </a:r>
                      <a:endParaRPr baseline="-25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576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0.49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1170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16800" y="186880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1754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5: </a:t>
            </a:r>
            <a:r>
              <a:rPr lang="en"/>
              <a:t>Mutate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631825" y="1608975"/>
          <a:ext cx="6032550" cy="280398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lang="en" baseline="-25000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2354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688</Words>
  <Application>Microsoft Office PowerPoint</Application>
  <PresentationFormat>On-screen Show (16:9)</PresentationFormat>
  <Paragraphs>277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Genetic Algorithm</vt:lpstr>
      <vt:lpstr>Introduction</vt:lpstr>
      <vt:lpstr>Terminology</vt:lpstr>
      <vt:lpstr>Flowchart</vt:lpstr>
      <vt:lpstr>Main Tasks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cp:lastModifiedBy>Promi Mojumder</cp:lastModifiedBy>
  <cp:revision>2</cp:revision>
  <dcterms:modified xsi:type="dcterms:W3CDTF">2023-06-02T16:43:19Z</dcterms:modified>
</cp:coreProperties>
</file>