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6" r:id="rId6"/>
    <p:sldId id="289" r:id="rId7"/>
    <p:sldId id="288" r:id="rId8"/>
    <p:sldId id="287" r:id="rId9"/>
    <p:sldId id="290" r:id="rId10"/>
    <p:sldId id="29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7" d="100"/>
          <a:sy n="117" d="100"/>
        </p:scale>
        <p:origin x="294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4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0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0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5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43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3692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DBMS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0399" y="695440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3338" y="228379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9605" y="212688"/>
            <a:ext cx="2082801" cy="1931425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9604" y="138270"/>
            <a:ext cx="2082802" cy="2080260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6FFADF-526D-44CA-8BA4-1B0EDF740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0206" y="864870"/>
            <a:ext cx="2641600" cy="627062"/>
          </a:xfrm>
        </p:spPr>
        <p:txBody>
          <a:bodyPr>
            <a:normAutofit/>
          </a:bodyPr>
          <a:lstStyle/>
          <a:p>
            <a:r>
              <a:rPr lang="en-US" sz="3600" dirty="0"/>
              <a:t>Entities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F1A6EE-8F06-4070-B247-B81376B0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54" y="3037625"/>
            <a:ext cx="6175938" cy="22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46375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9605" y="212688"/>
            <a:ext cx="2082801" cy="1931425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9604" y="138270"/>
            <a:ext cx="2082802" cy="2080260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6FFADF-526D-44CA-8BA4-1B0EDF740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0206" y="864870"/>
            <a:ext cx="2641600" cy="627062"/>
          </a:xfrm>
        </p:spPr>
        <p:txBody>
          <a:bodyPr>
            <a:normAutofit/>
          </a:bodyPr>
          <a:lstStyle/>
          <a:p>
            <a:r>
              <a:rPr lang="en-US" sz="3600" dirty="0"/>
              <a:t>Entities</a:t>
            </a: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54573DA-6458-45C6-B3D6-DF24ACE6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37" y="2694214"/>
            <a:ext cx="3225249" cy="33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93651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9605" y="212688"/>
            <a:ext cx="2082801" cy="1931425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9604" y="138270"/>
            <a:ext cx="2082802" cy="2080260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6FFADF-526D-44CA-8BA4-1B0EDF740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0206" y="864870"/>
            <a:ext cx="2641600" cy="627062"/>
          </a:xfrm>
        </p:spPr>
        <p:txBody>
          <a:bodyPr>
            <a:normAutofit/>
          </a:bodyPr>
          <a:lstStyle/>
          <a:p>
            <a:r>
              <a:rPr lang="en-US" sz="3600" dirty="0"/>
              <a:t>Entities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9E37613D-A266-4153-B6D3-9B1C3C66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75" y="2870712"/>
            <a:ext cx="4182084" cy="30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2676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9605" y="212688"/>
            <a:ext cx="2082801" cy="1931425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9604" y="138270"/>
            <a:ext cx="2082802" cy="2080260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6FFADF-526D-44CA-8BA4-1B0EDF740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0206" y="864870"/>
            <a:ext cx="2641600" cy="627062"/>
          </a:xfrm>
        </p:spPr>
        <p:txBody>
          <a:bodyPr>
            <a:normAutofit/>
          </a:bodyPr>
          <a:lstStyle/>
          <a:p>
            <a:r>
              <a:rPr lang="en-US" sz="3600" dirty="0"/>
              <a:t>Entities</a:t>
            </a:r>
          </a:p>
        </p:txBody>
      </p:sp>
      <p:pic>
        <p:nvPicPr>
          <p:cNvPr id="3" name="Picture 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4053BAD-D111-4952-B219-E437ED50B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46" y="2739506"/>
            <a:ext cx="5536740" cy="27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33691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48334" y="2463287"/>
            <a:ext cx="2082801" cy="1931425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48333" y="2388869"/>
            <a:ext cx="2082802" cy="2080260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6FFADF-526D-44CA-8BA4-1B0EDF740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35" y="3115469"/>
            <a:ext cx="2639680" cy="465909"/>
          </a:xfrm>
        </p:spPr>
        <p:txBody>
          <a:bodyPr>
            <a:noAutofit/>
          </a:bodyPr>
          <a:lstStyle/>
          <a:p>
            <a:r>
              <a:rPr lang="en-US" sz="2000" b="1" dirty="0"/>
              <a:t>Relationships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C1EE1DD-0C47-4F1B-85AF-F8C3AABB2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20" y="220400"/>
            <a:ext cx="5598845" cy="64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2701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477" y="2463288"/>
            <a:ext cx="2082801" cy="1931425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476" y="2388870"/>
            <a:ext cx="2082802" cy="2080260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6FFADF-526D-44CA-8BA4-1B0EDF740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078" y="3115470"/>
            <a:ext cx="2639680" cy="465909"/>
          </a:xfrm>
        </p:spPr>
        <p:txBody>
          <a:bodyPr>
            <a:noAutofit/>
          </a:bodyPr>
          <a:lstStyle/>
          <a:p>
            <a:r>
              <a:rPr lang="en-US" sz="2000" b="1" dirty="0"/>
              <a:t>Schema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B2F09A-AB08-4A43-879A-9F0F912FF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38" y="720011"/>
            <a:ext cx="8149884" cy="5417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3823458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86150" y="845580"/>
            <a:ext cx="5499101" cy="4746584"/>
            <a:chOff x="4325258" y="1229517"/>
            <a:chExt cx="3541486" cy="3541486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1696577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6969" y="2514903"/>
            <a:ext cx="3873046" cy="1828193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Thank You</a:t>
            </a:r>
            <a:endParaRPr lang="en-US" sz="6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24</TotalTime>
  <Words>19</Words>
  <Application>Microsoft Office PowerPoint</Application>
  <PresentationFormat>Widescreen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DBMS Presentation</vt:lpstr>
      <vt:lpstr>Entities</vt:lpstr>
      <vt:lpstr>Entities</vt:lpstr>
      <vt:lpstr>Entities</vt:lpstr>
      <vt:lpstr>Entities</vt:lpstr>
      <vt:lpstr>Relationships</vt:lpstr>
      <vt:lpstr>Schema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 &amp; Schema  Presentation</dc:title>
  <dc:creator>Raisul islam</dc:creator>
  <cp:lastModifiedBy>Raisul islam</cp:lastModifiedBy>
  <cp:revision>3</cp:revision>
  <dcterms:created xsi:type="dcterms:W3CDTF">2021-11-23T16:04:24Z</dcterms:created>
  <dcterms:modified xsi:type="dcterms:W3CDTF">2021-11-23T20:52:26Z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