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3F4C90-40F7-45B6-8356-E74FE431D7E7}" v="57" dt="2024-04-15T15:55:12.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71" autoAdjust="0"/>
  </p:normalViewPr>
  <p:slideViewPr>
    <p:cSldViewPr snapToGrid="0">
      <p:cViewPr>
        <p:scale>
          <a:sx n="146" d="100"/>
          <a:sy n="146" d="100"/>
        </p:scale>
        <p:origin x="-25666" y="-5717"/>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mi Roy" userId="456881bf0fdf6a9f" providerId="LiveId" clId="{4B3F4C90-40F7-45B6-8356-E74FE431D7E7}"/>
    <pc:docChg chg="undo custSel modSld">
      <pc:chgData name="Promi Roy" userId="456881bf0fdf6a9f" providerId="LiveId" clId="{4B3F4C90-40F7-45B6-8356-E74FE431D7E7}" dt="2024-04-24T13:50:47.634" v="1862" actId="20577"/>
      <pc:docMkLst>
        <pc:docMk/>
      </pc:docMkLst>
      <pc:sldChg chg="addSp delSp modSp mod">
        <pc:chgData name="Promi Roy" userId="456881bf0fdf6a9f" providerId="LiveId" clId="{4B3F4C90-40F7-45B6-8356-E74FE431D7E7}" dt="2024-04-24T13:50:47.634" v="1862" actId="20577"/>
        <pc:sldMkLst>
          <pc:docMk/>
          <pc:sldMk cId="0" sldId="256"/>
        </pc:sldMkLst>
        <pc:spChg chg="add del mod">
          <ac:chgData name="Promi Roy" userId="456881bf0fdf6a9f" providerId="LiveId" clId="{4B3F4C90-40F7-45B6-8356-E74FE431D7E7}" dt="2024-04-15T14:25:09.241" v="1551" actId="478"/>
          <ac:spMkLst>
            <pc:docMk/>
            <pc:sldMk cId="0" sldId="256"/>
            <ac:spMk id="2" creationId="{4FDBD6A3-E68D-7E0C-EF7D-887EF6685321}"/>
          </ac:spMkLst>
        </pc:spChg>
        <pc:spChg chg="add del mod">
          <ac:chgData name="Promi Roy" userId="456881bf0fdf6a9f" providerId="LiveId" clId="{4B3F4C90-40F7-45B6-8356-E74FE431D7E7}" dt="2024-04-10T01:49:53.390" v="1354"/>
          <ac:spMkLst>
            <pc:docMk/>
            <pc:sldMk cId="0" sldId="256"/>
            <ac:spMk id="3" creationId="{5125FEAD-8FB6-E62F-28C6-0272F7C40D7D}"/>
          </ac:spMkLst>
        </pc:spChg>
        <pc:spChg chg="add del mod">
          <ac:chgData name="Promi Roy" userId="456881bf0fdf6a9f" providerId="LiveId" clId="{4B3F4C90-40F7-45B6-8356-E74FE431D7E7}" dt="2024-04-15T12:33:43.040" v="1448"/>
          <ac:spMkLst>
            <pc:docMk/>
            <pc:sldMk cId="0" sldId="256"/>
            <ac:spMk id="3" creationId="{51E0E192-3F5A-DC3A-17E8-ECB1FAF5C4A8}"/>
          </ac:spMkLst>
        </pc:spChg>
        <pc:spChg chg="add del mod">
          <ac:chgData name="Promi Roy" userId="456881bf0fdf6a9f" providerId="LiveId" clId="{4B3F4C90-40F7-45B6-8356-E74FE431D7E7}" dt="2024-04-15T12:31:01.204" v="1427" actId="478"/>
          <ac:spMkLst>
            <pc:docMk/>
            <pc:sldMk cId="0" sldId="256"/>
            <ac:spMk id="3" creationId="{7A5D6F1D-6184-1520-4F45-40F3B1425015}"/>
          </ac:spMkLst>
        </pc:spChg>
        <pc:spChg chg="add del mod">
          <ac:chgData name="Promi Roy" userId="456881bf0fdf6a9f" providerId="LiveId" clId="{4B3F4C90-40F7-45B6-8356-E74FE431D7E7}" dt="2024-04-10T01:49:53.391" v="1356"/>
          <ac:spMkLst>
            <pc:docMk/>
            <pc:sldMk cId="0" sldId="256"/>
            <ac:spMk id="4" creationId="{29C38742-EED3-833F-2DF6-97161A9A805A}"/>
          </ac:spMkLst>
        </pc:spChg>
        <pc:spChg chg="add del mod">
          <ac:chgData name="Promi Roy" userId="456881bf0fdf6a9f" providerId="LiveId" clId="{4B3F4C90-40F7-45B6-8356-E74FE431D7E7}" dt="2024-04-15T12:40:57.513" v="1498" actId="478"/>
          <ac:spMkLst>
            <pc:docMk/>
            <pc:sldMk cId="0" sldId="256"/>
            <ac:spMk id="6" creationId="{32DE7083-DA53-300A-F918-1E61DC452495}"/>
          </ac:spMkLst>
        </pc:spChg>
        <pc:spChg chg="add del mod">
          <ac:chgData name="Promi Roy" userId="456881bf0fdf6a9f" providerId="LiveId" clId="{4B3F4C90-40F7-45B6-8356-E74FE431D7E7}" dt="2024-04-15T12:41:20.741" v="1503" actId="478"/>
          <ac:spMkLst>
            <pc:docMk/>
            <pc:sldMk cId="0" sldId="256"/>
            <ac:spMk id="7" creationId="{897DB3A5-5071-379A-6768-70257312439D}"/>
          </ac:spMkLst>
        </pc:spChg>
        <pc:spChg chg="add del">
          <ac:chgData name="Promi Roy" userId="456881bf0fdf6a9f" providerId="LiveId" clId="{4B3F4C90-40F7-45B6-8356-E74FE431D7E7}" dt="2024-04-15T12:41:20.741" v="1503" actId="478"/>
          <ac:spMkLst>
            <pc:docMk/>
            <pc:sldMk cId="0" sldId="256"/>
            <ac:spMk id="8" creationId="{5E99022B-DDF5-D97D-4FD3-932A3D956C62}"/>
          </ac:spMkLst>
        </pc:spChg>
        <pc:spChg chg="add del mod">
          <ac:chgData name="Promi Roy" userId="456881bf0fdf6a9f" providerId="LiveId" clId="{4B3F4C90-40F7-45B6-8356-E74FE431D7E7}" dt="2024-04-10T01:49:53.383" v="1352" actId="478"/>
          <ac:spMkLst>
            <pc:docMk/>
            <pc:sldMk cId="0" sldId="256"/>
            <ac:spMk id="8" creationId="{B92316AA-439E-E355-159D-FEE0A7BCC44E}"/>
          </ac:spMkLst>
        </pc:spChg>
        <pc:spChg chg="add del mod">
          <ac:chgData name="Promi Roy" userId="456881bf0fdf6a9f" providerId="LiveId" clId="{4B3F4C90-40F7-45B6-8356-E74FE431D7E7}" dt="2024-04-10T02:04:36.692" v="1377"/>
          <ac:spMkLst>
            <pc:docMk/>
            <pc:sldMk cId="0" sldId="256"/>
            <ac:spMk id="9" creationId="{4AB72672-927C-A254-682E-D7CF538047AC}"/>
          </ac:spMkLst>
        </pc:spChg>
        <pc:spChg chg="add del mod">
          <ac:chgData name="Promi Roy" userId="456881bf0fdf6a9f" providerId="LiveId" clId="{4B3F4C90-40F7-45B6-8356-E74FE431D7E7}" dt="2024-04-15T12:41:58.585" v="1507"/>
          <ac:spMkLst>
            <pc:docMk/>
            <pc:sldMk cId="0" sldId="256"/>
            <ac:spMk id="9" creationId="{86B2E7AE-42D2-317A-B3C8-22868C8B11C0}"/>
          </ac:spMkLst>
        </pc:spChg>
        <pc:spChg chg="del mod">
          <ac:chgData name="Promi Roy" userId="456881bf0fdf6a9f" providerId="LiveId" clId="{4B3F4C90-40F7-45B6-8356-E74FE431D7E7}" dt="2024-04-15T14:24:22.762" v="1544"/>
          <ac:spMkLst>
            <pc:docMk/>
            <pc:sldMk cId="0" sldId="256"/>
            <ac:spMk id="11" creationId="{05921DF5-D77E-18FD-D0AB-589651AA2D77}"/>
          </ac:spMkLst>
        </pc:spChg>
        <pc:spChg chg="add del mod">
          <ac:chgData name="Promi Roy" userId="456881bf0fdf6a9f" providerId="LiveId" clId="{4B3F4C90-40F7-45B6-8356-E74FE431D7E7}" dt="2024-04-15T12:42:10.973" v="1510" actId="478"/>
          <ac:spMkLst>
            <pc:docMk/>
            <pc:sldMk cId="0" sldId="256"/>
            <ac:spMk id="12" creationId="{15CC2B60-CA0F-AE8B-2D5D-12F5CEE7AFE0}"/>
          </ac:spMkLst>
        </pc:spChg>
        <pc:spChg chg="add del mod">
          <ac:chgData name="Promi Roy" userId="456881bf0fdf6a9f" providerId="LiveId" clId="{4B3F4C90-40F7-45B6-8356-E74FE431D7E7}" dt="2024-04-15T12:42:28.608" v="1516"/>
          <ac:spMkLst>
            <pc:docMk/>
            <pc:sldMk cId="0" sldId="256"/>
            <ac:spMk id="13" creationId="{6CEF10CA-D778-4723-F35D-13EA050C744E}"/>
          </ac:spMkLst>
        </pc:spChg>
        <pc:spChg chg="add del mod">
          <ac:chgData name="Promi Roy" userId="456881bf0fdf6a9f" providerId="LiveId" clId="{4B3F4C90-40F7-45B6-8356-E74FE431D7E7}" dt="2024-04-15T16:10:37.731" v="1853" actId="20577"/>
          <ac:spMkLst>
            <pc:docMk/>
            <pc:sldMk cId="0" sldId="256"/>
            <ac:spMk id="14" creationId="{8445988D-4BE9-8ECA-5F07-4644C17A3F33}"/>
          </ac:spMkLst>
        </pc:spChg>
        <pc:spChg chg="add del mod">
          <ac:chgData name="Promi Roy" userId="456881bf0fdf6a9f" providerId="LiveId" clId="{4B3F4C90-40F7-45B6-8356-E74FE431D7E7}" dt="2024-04-15T16:04:09.152" v="1809" actId="20577"/>
          <ac:spMkLst>
            <pc:docMk/>
            <pc:sldMk cId="0" sldId="256"/>
            <ac:spMk id="15" creationId="{921CC94A-47F8-0E3E-EF64-692E38354308}"/>
          </ac:spMkLst>
        </pc:spChg>
        <pc:spChg chg="del mod">
          <ac:chgData name="Promi Roy" userId="456881bf0fdf6a9f" providerId="LiveId" clId="{4B3F4C90-40F7-45B6-8356-E74FE431D7E7}" dt="2024-04-15T12:33:43.036" v="1446" actId="478"/>
          <ac:spMkLst>
            <pc:docMk/>
            <pc:sldMk cId="0" sldId="256"/>
            <ac:spMk id="16" creationId="{C7BBC078-4AA4-2FB3-0482-3C58EA592A98}"/>
          </ac:spMkLst>
        </pc:spChg>
        <pc:spChg chg="add del mod">
          <ac:chgData name="Promi Roy" userId="456881bf0fdf6a9f" providerId="LiveId" clId="{4B3F4C90-40F7-45B6-8356-E74FE431D7E7}" dt="2024-04-10T02:04:49.895" v="1382"/>
          <ac:spMkLst>
            <pc:docMk/>
            <pc:sldMk cId="0" sldId="256"/>
            <ac:spMk id="17" creationId="{2D450246-C802-97AF-3562-661FF96090E6}"/>
          </ac:spMkLst>
        </pc:spChg>
        <pc:spChg chg="add del">
          <ac:chgData name="Promi Roy" userId="456881bf0fdf6a9f" providerId="LiveId" clId="{4B3F4C90-40F7-45B6-8356-E74FE431D7E7}" dt="2024-04-15T12:42:28.596" v="1514" actId="478"/>
          <ac:spMkLst>
            <pc:docMk/>
            <pc:sldMk cId="0" sldId="256"/>
            <ac:spMk id="17" creationId="{C0C40BD3-D662-0625-AAEF-DB816B7EC447}"/>
          </ac:spMkLst>
        </pc:spChg>
        <pc:spChg chg="add del mod">
          <ac:chgData name="Promi Roy" userId="456881bf0fdf6a9f" providerId="LiveId" clId="{4B3F4C90-40F7-45B6-8356-E74FE431D7E7}" dt="2024-04-10T02:04:49.892" v="1380" actId="478"/>
          <ac:spMkLst>
            <pc:docMk/>
            <pc:sldMk cId="0" sldId="256"/>
            <ac:spMk id="18" creationId="{5DCA1CFC-3391-2449-56E9-818469AB75AA}"/>
          </ac:spMkLst>
        </pc:spChg>
        <pc:spChg chg="add del mod">
          <ac:chgData name="Promi Roy" userId="456881bf0fdf6a9f" providerId="LiveId" clId="{4B3F4C90-40F7-45B6-8356-E74FE431D7E7}" dt="2024-04-15T15:25:36.302" v="1570" actId="14100"/>
          <ac:spMkLst>
            <pc:docMk/>
            <pc:sldMk cId="0" sldId="256"/>
            <ac:spMk id="18" creationId="{DD94248A-9EC3-F965-D63F-F34BC8D0A9F4}"/>
          </ac:spMkLst>
        </pc:spChg>
        <pc:spChg chg="del mod">
          <ac:chgData name="Promi Roy" userId="456881bf0fdf6a9f" providerId="LiveId" clId="{4B3F4C90-40F7-45B6-8356-E74FE431D7E7}" dt="2024-04-09T23:29:46.658" v="108" actId="478"/>
          <ac:spMkLst>
            <pc:docMk/>
            <pc:sldMk cId="0" sldId="256"/>
            <ac:spMk id="19" creationId="{7D4B8DDD-F37E-7839-04A3-215FFD1A539C}"/>
          </ac:spMkLst>
        </pc:spChg>
        <pc:spChg chg="add del mod">
          <ac:chgData name="Promi Roy" userId="456881bf0fdf6a9f" providerId="LiveId" clId="{4B3F4C90-40F7-45B6-8356-E74FE431D7E7}" dt="2024-04-15T15:52:27.509" v="1688" actId="1076"/>
          <ac:spMkLst>
            <pc:docMk/>
            <pc:sldMk cId="0" sldId="256"/>
            <ac:spMk id="19" creationId="{D44962AA-ADBA-0680-2ED7-84F80D09FDB9}"/>
          </ac:spMkLst>
        </pc:spChg>
        <pc:spChg chg="add del">
          <ac:chgData name="Promi Roy" userId="456881bf0fdf6a9f" providerId="LiveId" clId="{4B3F4C90-40F7-45B6-8356-E74FE431D7E7}" dt="2024-04-15T14:25:09.241" v="1551" actId="478"/>
          <ac:spMkLst>
            <pc:docMk/>
            <pc:sldMk cId="0" sldId="256"/>
            <ac:spMk id="20" creationId="{36F3B24F-A280-6D82-EAA8-F3C34091F046}"/>
          </ac:spMkLst>
        </pc:spChg>
        <pc:spChg chg="add del mod">
          <ac:chgData name="Promi Roy" userId="456881bf0fdf6a9f" providerId="LiveId" clId="{4B3F4C90-40F7-45B6-8356-E74FE431D7E7}" dt="2024-04-15T15:26:58.683" v="1585"/>
          <ac:spMkLst>
            <pc:docMk/>
            <pc:sldMk cId="0" sldId="256"/>
            <ac:spMk id="21" creationId="{BADB06F4-51A8-5F15-0727-B61B0A3FB4E6}"/>
          </ac:spMkLst>
        </pc:spChg>
        <pc:spChg chg="add del mod">
          <ac:chgData name="Promi Roy" userId="456881bf0fdf6a9f" providerId="LiveId" clId="{4B3F4C90-40F7-45B6-8356-E74FE431D7E7}" dt="2024-04-10T02:09:07.855" v="1404"/>
          <ac:spMkLst>
            <pc:docMk/>
            <pc:sldMk cId="0" sldId="256"/>
            <ac:spMk id="21" creationId="{E2387215-1CAF-FB18-6D24-E2C9ADBD1586}"/>
          </ac:spMkLst>
        </pc:spChg>
        <pc:spChg chg="add del">
          <ac:chgData name="Promi Roy" userId="456881bf0fdf6a9f" providerId="LiveId" clId="{4B3F4C90-40F7-45B6-8356-E74FE431D7E7}" dt="2024-04-15T14:25:09.241" v="1551" actId="478"/>
          <ac:spMkLst>
            <pc:docMk/>
            <pc:sldMk cId="0" sldId="256"/>
            <ac:spMk id="22" creationId="{A902E2D0-8D3E-984D-0BE4-8DC37AFE7274}"/>
          </ac:spMkLst>
        </pc:spChg>
        <pc:spChg chg="add del mod">
          <ac:chgData name="Promi Roy" userId="456881bf0fdf6a9f" providerId="LiveId" clId="{4B3F4C90-40F7-45B6-8356-E74FE431D7E7}" dt="2024-04-15T15:59:47.155" v="1741" actId="1076"/>
          <ac:spMkLst>
            <pc:docMk/>
            <pc:sldMk cId="0" sldId="256"/>
            <ac:spMk id="24" creationId="{6AFC343D-FB6A-903C-6A1D-653B6DA71EF0}"/>
          </ac:spMkLst>
        </pc:spChg>
        <pc:spChg chg="add del mod">
          <ac:chgData name="Promi Roy" userId="456881bf0fdf6a9f" providerId="LiveId" clId="{4B3F4C90-40F7-45B6-8356-E74FE431D7E7}" dt="2024-04-15T15:52:33.575" v="1689" actId="1076"/>
          <ac:spMkLst>
            <pc:docMk/>
            <pc:sldMk cId="0" sldId="256"/>
            <ac:spMk id="25" creationId="{0A84F6CA-69AF-6E73-8140-F5AE34660A1D}"/>
          </ac:spMkLst>
        </pc:spChg>
        <pc:spChg chg="add del mod">
          <ac:chgData name="Promi Roy" userId="456881bf0fdf6a9f" providerId="LiveId" clId="{4B3F4C90-40F7-45B6-8356-E74FE431D7E7}" dt="2024-04-15T15:53:11.636" v="1727" actId="20577"/>
          <ac:spMkLst>
            <pc:docMk/>
            <pc:sldMk cId="0" sldId="256"/>
            <ac:spMk id="27" creationId="{00000000-0000-0000-0000-000000000000}"/>
          </ac:spMkLst>
        </pc:spChg>
        <pc:spChg chg="add del mod">
          <ac:chgData name="Promi Roy" userId="456881bf0fdf6a9f" providerId="LiveId" clId="{4B3F4C90-40F7-45B6-8356-E74FE431D7E7}" dt="2024-04-15T15:49:37.986" v="1671" actId="1076"/>
          <ac:spMkLst>
            <pc:docMk/>
            <pc:sldMk cId="0" sldId="256"/>
            <ac:spMk id="28" creationId="{22CD864E-8470-6B24-B220-3F0A88834494}"/>
          </ac:spMkLst>
        </pc:spChg>
        <pc:spChg chg="add del mod">
          <ac:chgData name="Promi Roy" userId="456881bf0fdf6a9f" providerId="LiveId" clId="{4B3F4C90-40F7-45B6-8356-E74FE431D7E7}" dt="2024-04-15T15:37:02.829" v="1601"/>
          <ac:spMkLst>
            <pc:docMk/>
            <pc:sldMk cId="0" sldId="256"/>
            <ac:spMk id="30" creationId="{84239CB4-DE4F-81E4-F462-8ACD6AA59BCC}"/>
          </ac:spMkLst>
        </pc:spChg>
        <pc:spChg chg="add del mod">
          <ac:chgData name="Promi Roy" userId="456881bf0fdf6a9f" providerId="LiveId" clId="{4B3F4C90-40F7-45B6-8356-E74FE431D7E7}" dt="2024-04-15T15:49:31.033" v="1670" actId="1076"/>
          <ac:spMkLst>
            <pc:docMk/>
            <pc:sldMk cId="0" sldId="256"/>
            <ac:spMk id="32" creationId="{BE9A4393-669A-16CF-9C0F-612A8093C485}"/>
          </ac:spMkLst>
        </pc:spChg>
        <pc:spChg chg="add del">
          <ac:chgData name="Promi Roy" userId="456881bf0fdf6a9f" providerId="LiveId" clId="{4B3F4C90-40F7-45B6-8356-E74FE431D7E7}" dt="2024-04-15T14:25:09.241" v="1551" actId="478"/>
          <ac:spMkLst>
            <pc:docMk/>
            <pc:sldMk cId="0" sldId="256"/>
            <ac:spMk id="34" creationId="{68EA2130-C2CF-D07B-CF19-EA5D501209B7}"/>
          </ac:spMkLst>
        </pc:spChg>
        <pc:spChg chg="add mod">
          <ac:chgData name="Promi Roy" userId="456881bf0fdf6a9f" providerId="LiveId" clId="{4B3F4C90-40F7-45B6-8356-E74FE431D7E7}" dt="2024-04-24T13:50:47.634" v="1862" actId="20577"/>
          <ac:spMkLst>
            <pc:docMk/>
            <pc:sldMk cId="0" sldId="256"/>
            <ac:spMk id="36" creationId="{392634DD-6038-C0B2-E1F8-29197E1A2AA7}"/>
          </ac:spMkLst>
        </pc:spChg>
        <pc:spChg chg="add del mod">
          <ac:chgData name="Promi Roy" userId="456881bf0fdf6a9f" providerId="LiveId" clId="{4B3F4C90-40F7-45B6-8356-E74FE431D7E7}" dt="2024-04-15T15:51:49.385" v="1685" actId="478"/>
          <ac:spMkLst>
            <pc:docMk/>
            <pc:sldMk cId="0" sldId="256"/>
            <ac:spMk id="37" creationId="{21D45E6C-2B53-EF25-2378-B23EF79C38A3}"/>
          </ac:spMkLst>
        </pc:spChg>
        <pc:spChg chg="add del">
          <ac:chgData name="Promi Roy" userId="456881bf0fdf6a9f" providerId="LiveId" clId="{4B3F4C90-40F7-45B6-8356-E74FE431D7E7}" dt="2024-04-15T14:25:09.241" v="1551" actId="478"/>
          <ac:spMkLst>
            <pc:docMk/>
            <pc:sldMk cId="0" sldId="256"/>
            <ac:spMk id="1027" creationId="{00000000-0000-0000-0000-000000000000}"/>
          </ac:spMkLst>
        </pc:spChg>
        <pc:spChg chg="add del mod">
          <ac:chgData name="Promi Roy" userId="456881bf0fdf6a9f" providerId="LiveId" clId="{4B3F4C90-40F7-45B6-8356-E74FE431D7E7}" dt="2024-04-15T15:58:57.288" v="1740" actId="1076"/>
          <ac:spMkLst>
            <pc:docMk/>
            <pc:sldMk cId="0" sldId="256"/>
            <ac:spMk id="1031" creationId="{00000000-0000-0000-0000-000000000000}"/>
          </ac:spMkLst>
        </pc:spChg>
        <pc:spChg chg="add del mod">
          <ac:chgData name="Promi Roy" userId="456881bf0fdf6a9f" providerId="LiveId" clId="{4B3F4C90-40F7-45B6-8356-E74FE431D7E7}" dt="2024-04-15T15:49:56.529" v="1674" actId="1076"/>
          <ac:spMkLst>
            <pc:docMk/>
            <pc:sldMk cId="0" sldId="256"/>
            <ac:spMk id="1032" creationId="{00000000-0000-0000-0000-000000000000}"/>
          </ac:spMkLst>
        </pc:spChg>
        <pc:spChg chg="add del">
          <ac:chgData name="Promi Roy" userId="456881bf0fdf6a9f" providerId="LiveId" clId="{4B3F4C90-40F7-45B6-8356-E74FE431D7E7}" dt="2024-04-15T14:25:09.241" v="1551" actId="478"/>
          <ac:spMkLst>
            <pc:docMk/>
            <pc:sldMk cId="0" sldId="256"/>
            <ac:spMk id="1033" creationId="{00000000-0000-0000-0000-000000000000}"/>
          </ac:spMkLst>
        </pc:spChg>
        <pc:spChg chg="add del">
          <ac:chgData name="Promi Roy" userId="456881bf0fdf6a9f" providerId="LiveId" clId="{4B3F4C90-40F7-45B6-8356-E74FE431D7E7}" dt="2024-04-15T14:25:09.241" v="1551" actId="478"/>
          <ac:spMkLst>
            <pc:docMk/>
            <pc:sldMk cId="0" sldId="256"/>
            <ac:spMk id="1036" creationId="{00000000-0000-0000-0000-000000000000}"/>
          </ac:spMkLst>
        </pc:spChg>
        <pc:spChg chg="add del mod">
          <ac:chgData name="Promi Roy" userId="456881bf0fdf6a9f" providerId="LiveId" clId="{4B3F4C90-40F7-45B6-8356-E74FE431D7E7}" dt="2024-04-15T14:25:09.241" v="1551" actId="478"/>
          <ac:spMkLst>
            <pc:docMk/>
            <pc:sldMk cId="0" sldId="256"/>
            <ac:spMk id="1037" creationId="{00000000-0000-0000-0000-000000000000}"/>
          </ac:spMkLst>
        </pc:spChg>
        <pc:spChg chg="add del">
          <ac:chgData name="Promi Roy" userId="456881bf0fdf6a9f" providerId="LiveId" clId="{4B3F4C90-40F7-45B6-8356-E74FE431D7E7}" dt="2024-04-15T14:25:09.241" v="1551" actId="478"/>
          <ac:spMkLst>
            <pc:docMk/>
            <pc:sldMk cId="0" sldId="256"/>
            <ac:spMk id="1039" creationId="{00000000-0000-0000-0000-000000000000}"/>
          </ac:spMkLst>
        </pc:spChg>
        <pc:picChg chg="add del mod">
          <ac:chgData name="Promi Roy" userId="456881bf0fdf6a9f" providerId="LiveId" clId="{4B3F4C90-40F7-45B6-8356-E74FE431D7E7}" dt="2024-04-15T15:47:13.611" v="1657" actId="14100"/>
          <ac:picMkLst>
            <pc:docMk/>
            <pc:sldMk cId="0" sldId="256"/>
            <ac:picMk id="5" creationId="{7A944EB8-54C7-646B-DA5E-B0AC5A9A8C79}"/>
          </ac:picMkLst>
        </pc:picChg>
        <pc:picChg chg="del">
          <ac:chgData name="Promi Roy" userId="456881bf0fdf6a9f" providerId="LiveId" clId="{4B3F4C90-40F7-45B6-8356-E74FE431D7E7}" dt="2024-04-10T01:37:57.306" v="1332" actId="478"/>
          <ac:picMkLst>
            <pc:docMk/>
            <pc:sldMk cId="0" sldId="256"/>
            <ac:picMk id="5" creationId="{D1C74037-516F-62B9-B17F-81801BA7CDFD}"/>
          </ac:picMkLst>
        </pc:picChg>
        <pc:picChg chg="add del mod">
          <ac:chgData name="Promi Roy" userId="456881bf0fdf6a9f" providerId="LiveId" clId="{4B3F4C90-40F7-45B6-8356-E74FE431D7E7}" dt="2024-04-10T01:52:57.526" v="1363" actId="478"/>
          <ac:picMkLst>
            <pc:docMk/>
            <pc:sldMk cId="0" sldId="256"/>
            <ac:picMk id="7" creationId="{36F2CE75-26F3-76F5-79B9-8193A3F7E379}"/>
          </ac:picMkLst>
        </pc:picChg>
        <pc:picChg chg="add del mod">
          <ac:chgData name="Promi Roy" userId="456881bf0fdf6a9f" providerId="LiveId" clId="{4B3F4C90-40F7-45B6-8356-E74FE431D7E7}" dt="2024-04-15T15:26:58.681" v="1583" actId="478"/>
          <ac:picMkLst>
            <pc:docMk/>
            <pc:sldMk cId="0" sldId="256"/>
            <ac:picMk id="10" creationId="{9DC3EB9D-5A17-957B-D6E4-6B6326E82E27}"/>
          </ac:picMkLst>
        </pc:picChg>
        <pc:picChg chg="add del mod">
          <ac:chgData name="Promi Roy" userId="456881bf0fdf6a9f" providerId="LiveId" clId="{4B3F4C90-40F7-45B6-8356-E74FE431D7E7}" dt="2024-04-10T02:04:36.690" v="1375" actId="478"/>
          <ac:picMkLst>
            <pc:docMk/>
            <pc:sldMk cId="0" sldId="256"/>
            <ac:picMk id="13" creationId="{8E6179A1-2AA0-27EF-EA71-ABBD35A67427}"/>
          </ac:picMkLst>
        </pc:picChg>
        <pc:picChg chg="add del mod">
          <ac:chgData name="Promi Roy" userId="456881bf0fdf6a9f" providerId="LiveId" clId="{4B3F4C90-40F7-45B6-8356-E74FE431D7E7}" dt="2024-04-15T15:35:52.222" v="1586" actId="478"/>
          <ac:picMkLst>
            <pc:docMk/>
            <pc:sldMk cId="0" sldId="256"/>
            <ac:picMk id="26" creationId="{D0AC575D-B874-E6A0-6394-86A3FEF64BB6}"/>
          </ac:picMkLst>
        </pc:picChg>
        <pc:picChg chg="add del mod">
          <ac:chgData name="Promi Roy" userId="456881bf0fdf6a9f" providerId="LiveId" clId="{4B3F4C90-40F7-45B6-8356-E74FE431D7E7}" dt="2024-04-15T12:26:04.906" v="1425" actId="478"/>
          <ac:picMkLst>
            <pc:docMk/>
            <pc:sldMk cId="0" sldId="256"/>
            <ac:picMk id="26" creationId="{EC74B65C-1D36-E9CB-AB28-72222BF626CE}"/>
          </ac:picMkLst>
        </pc:picChg>
        <pc:picChg chg="add del">
          <ac:chgData name="Promi Roy" userId="456881bf0fdf6a9f" providerId="LiveId" clId="{4B3F4C90-40F7-45B6-8356-E74FE431D7E7}" dt="2024-04-15T14:25:09.241" v="1551" actId="478"/>
          <ac:picMkLst>
            <pc:docMk/>
            <pc:sldMk cId="0" sldId="256"/>
            <ac:picMk id="29" creationId="{00000000-0000-0000-0000-000000000000}"/>
          </ac:picMkLst>
        </pc:picChg>
        <pc:picChg chg="add del mod">
          <ac:chgData name="Promi Roy" userId="456881bf0fdf6a9f" providerId="LiveId" clId="{4B3F4C90-40F7-45B6-8356-E74FE431D7E7}" dt="2024-04-15T16:00:24.275" v="1742" actId="1076"/>
          <ac:picMkLst>
            <pc:docMk/>
            <pc:sldMk cId="0" sldId="256"/>
            <ac:picMk id="31" creationId="{C23E04EC-DD62-5D4A-077A-5FDFAF9EA4CA}"/>
          </ac:picMkLst>
        </pc:picChg>
        <pc:picChg chg="add mod">
          <ac:chgData name="Promi Roy" userId="456881bf0fdf6a9f" providerId="LiveId" clId="{4B3F4C90-40F7-45B6-8356-E74FE431D7E7}" dt="2024-04-15T15:36:47.559" v="1598" actId="14100"/>
          <ac:picMkLst>
            <pc:docMk/>
            <pc:sldMk cId="0" sldId="256"/>
            <ac:picMk id="35" creationId="{56E2B79B-80D7-A85E-0EEC-059C56E2BC71}"/>
          </ac:picMkLst>
        </pc:picChg>
        <pc:picChg chg="del mod">
          <ac:chgData name="Promi Roy" userId="456881bf0fdf6a9f" providerId="LiveId" clId="{4B3F4C90-40F7-45B6-8356-E74FE431D7E7}" dt="2024-04-10T02:14:21.040" v="1405" actId="478"/>
          <ac:picMkLst>
            <pc:docMk/>
            <pc:sldMk cId="0" sldId="256"/>
            <ac:picMk id="54" creationId="{ED486C22-93E7-CBBB-221B-10DF35D0C8A8}"/>
          </ac:picMkLst>
        </pc:picChg>
        <pc:picChg chg="add del">
          <ac:chgData name="Promi Roy" userId="456881bf0fdf6a9f" providerId="LiveId" clId="{4B3F4C90-40F7-45B6-8356-E74FE431D7E7}" dt="2024-04-15T14:25:09.241" v="1551" actId="478"/>
          <ac:picMkLst>
            <pc:docMk/>
            <pc:sldMk cId="0" sldId="256"/>
            <ac:picMk id="56" creationId="{15005FAA-4372-5D97-24A8-ADE4B1AC28C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4/24/2024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585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t>Supervisor: Dr. Joseph DeMaio</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336505" y="275194"/>
            <a:ext cx="30704589"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Electric Vehicle </a:t>
            </a:r>
            <a:r>
              <a:rPr lang="en-US" sz="7200" b="0"/>
              <a:t>Route Optimization </a:t>
            </a:r>
            <a:r>
              <a:rPr lang="en-US" sz="7200" b="0" dirty="0"/>
              <a:t>with Nearest Insertion algorithm</a:t>
            </a:r>
          </a:p>
          <a:p>
            <a:pPr defTabSz="2259013">
              <a:lnSpc>
                <a:spcPct val="100000"/>
              </a:lnSpc>
              <a:spcBef>
                <a:spcPts val="0"/>
              </a:spcBef>
            </a:pPr>
            <a:r>
              <a:rPr lang="en-US" sz="5900" b="0" dirty="0"/>
              <a:t>Promi Roy</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sp>
        <p:nvSpPr>
          <p:cNvPr id="1031" name="Text Box 15"/>
          <p:cNvSpPr txBox="1">
            <a:spLocks noChangeArrowheads="1"/>
          </p:cNvSpPr>
          <p:nvPr/>
        </p:nvSpPr>
        <p:spPr bwMode="auto">
          <a:xfrm>
            <a:off x="352466" y="9446657"/>
            <a:ext cx="11687135"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1032" name="Text Box 18"/>
          <p:cNvSpPr txBox="1">
            <a:spLocks noChangeArrowheads="1"/>
          </p:cNvSpPr>
          <p:nvPr/>
        </p:nvSpPr>
        <p:spPr bwMode="auto">
          <a:xfrm>
            <a:off x="39132580" y="28435195"/>
            <a:ext cx="4313813"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CODE </a:t>
            </a:r>
          </a:p>
        </p:txBody>
      </p:sp>
      <p:sp>
        <p:nvSpPr>
          <p:cNvPr id="27" name="Text Box 18"/>
          <p:cNvSpPr txBox="1">
            <a:spLocks noChangeArrowheads="1"/>
          </p:cNvSpPr>
          <p:nvPr/>
        </p:nvSpPr>
        <p:spPr bwMode="auto">
          <a:xfrm>
            <a:off x="29657584" y="4477254"/>
            <a:ext cx="13699747"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PYTHON CODE</a:t>
            </a:r>
          </a:p>
        </p:txBody>
      </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87173" y="346607"/>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descr="A yellow and blue snake logo&#10;&#10;Description automatically generated">
            <a:extLst>
              <a:ext uri="{FF2B5EF4-FFF2-40B4-BE49-F238E27FC236}">
                <a16:creationId xmlns:a16="http://schemas.microsoft.com/office/drawing/2014/main" id="{15005FAA-4372-5D97-24A8-ADE4B1AC2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88893" y="540521"/>
            <a:ext cx="2857500" cy="2426978"/>
          </a:xfrm>
          <a:prstGeom prst="rect">
            <a:avLst/>
          </a:prstGeom>
        </p:spPr>
      </p:pic>
      <p:sp>
        <p:nvSpPr>
          <p:cNvPr id="22" name="TextBox 21">
            <a:extLst>
              <a:ext uri="{FF2B5EF4-FFF2-40B4-BE49-F238E27FC236}">
                <a16:creationId xmlns:a16="http://schemas.microsoft.com/office/drawing/2014/main" id="{A902E2D0-8D3E-984D-0BE4-8DC37AFE7274}"/>
              </a:ext>
            </a:extLst>
          </p:cNvPr>
          <p:cNvSpPr txBox="1"/>
          <p:nvPr/>
        </p:nvSpPr>
        <p:spPr>
          <a:xfrm>
            <a:off x="55374362" y="1139810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4" name="Text Box 18">
            <a:extLst>
              <a:ext uri="{FF2B5EF4-FFF2-40B4-BE49-F238E27FC236}">
                <a16:creationId xmlns:a16="http://schemas.microsoft.com/office/drawing/2014/main" id="{68EA2130-C2CF-D07B-CF19-EA5D501209B7}"/>
              </a:ext>
            </a:extLst>
          </p:cNvPr>
          <p:cNvSpPr txBox="1">
            <a:spLocks noChangeArrowheads="1"/>
          </p:cNvSpPr>
          <p:nvPr/>
        </p:nvSpPr>
        <p:spPr bwMode="auto">
          <a:xfrm>
            <a:off x="12252960" y="4470459"/>
            <a:ext cx="17100933"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OPTIMIZED ROUTE IN MAP</a:t>
            </a:r>
          </a:p>
        </p:txBody>
      </p:sp>
      <p:sp>
        <p:nvSpPr>
          <p:cNvPr id="15" name="TextBox 14">
            <a:extLst>
              <a:ext uri="{FF2B5EF4-FFF2-40B4-BE49-F238E27FC236}">
                <a16:creationId xmlns:a16="http://schemas.microsoft.com/office/drawing/2014/main" id="{921CC94A-47F8-0E3E-EF64-692E38354308}"/>
              </a:ext>
            </a:extLst>
          </p:cNvPr>
          <p:cNvSpPr txBox="1"/>
          <p:nvPr/>
        </p:nvSpPr>
        <p:spPr>
          <a:xfrm>
            <a:off x="320892" y="10696605"/>
            <a:ext cx="11687134" cy="21451065"/>
          </a:xfrm>
          <a:prstGeom prst="rect">
            <a:avLst/>
          </a:prstGeom>
          <a:noFill/>
        </p:spPr>
        <p:txBody>
          <a:bodyPr wrap="square">
            <a:spAutoFit/>
          </a:bodyPr>
          <a:lstStyle/>
          <a:p>
            <a:pPr algn="just">
              <a:lnSpc>
                <a:spcPct val="100000"/>
              </a:lnSpc>
            </a:pPr>
            <a:r>
              <a:rPr lang="en-US" sz="1700" b="0" dirty="0">
                <a:latin typeface="Calibri" panose="020F0502020204030204" pitchFamily="34" charset="0"/>
                <a:ea typeface="Calibri" panose="020F0502020204030204" pitchFamily="34" charset="0"/>
                <a:cs typeface="Calibri" panose="020F0502020204030204" pitchFamily="34" charset="0"/>
              </a:rPr>
              <a:t>In our route optimization problem, our goal was to find the optimal route to visit our desired location of cities in Connecticut State. </a:t>
            </a:r>
            <a:r>
              <a:rPr lang="en-US" sz="1700" b="0" kern="100" dirty="0">
                <a:effectLst/>
                <a:latin typeface="Calibri" panose="020F0502020204030204" pitchFamily="34" charset="0"/>
                <a:ea typeface="Calibri" panose="020F0502020204030204" pitchFamily="34" charset="0"/>
                <a:cs typeface="Calibri" panose="020F0502020204030204" pitchFamily="34" charset="0"/>
              </a:rPr>
              <a:t>The overall goal of this is to find an optimized route for an EV to visit multiple locations while ensuring that the battery charge is sufficient to reach the next destination or a charging station and that the EV always maintains at least 20% charge remaining. We employed the Nearest Insertion algorithm</a:t>
            </a:r>
            <a:r>
              <a:rPr lang="en-US" sz="1700" b="0" kern="100" dirty="0">
                <a:latin typeface="Calibri" panose="020F0502020204030204" pitchFamily="34" charset="0"/>
                <a:ea typeface="Calibri" panose="020F0502020204030204" pitchFamily="34" charset="0"/>
                <a:cs typeface="Calibri" panose="020F0502020204030204" pitchFamily="34" charset="0"/>
              </a:rPr>
              <a:t> by repeatedly selecting the nearest unvisited city or charging station from the current location.</a:t>
            </a:r>
          </a:p>
          <a:p>
            <a:pPr marL="0" marR="0" algn="just">
              <a:lnSpc>
                <a:spcPct val="115000"/>
              </a:lnSpc>
              <a:spcBef>
                <a:spcPts val="0"/>
              </a:spcBef>
              <a:spcAft>
                <a:spcPts val="800"/>
              </a:spcAft>
            </a:pPr>
            <a:r>
              <a:rPr lang="en-US" sz="1700" b="0" kern="100" dirty="0">
                <a:latin typeface="Calibri" panose="020F0502020204030204" pitchFamily="34" charset="0"/>
                <a:ea typeface="Calibri" panose="020F0502020204030204" pitchFamily="34" charset="0"/>
                <a:cs typeface="Calibri" panose="020F0502020204030204" pitchFamily="34" charset="0"/>
              </a:rPr>
              <a:t>Nearest Insertion Algorithm: The Nearest Insertion Algorithm is a method used in solving routing problems, such as the Traveling Salesman Problem (TSP), which seeks to find the shortest possible route that visits a set of locations once and returns to the starting point. This is one of the heuristic approaches that aims to construct a tour by iteratively adding the nearest not-yet-visited city to the tour. It's a relatively simple and intuitive method that can produce good solutions for small to medium-sized problems. Here's a step-by-step breakdown of how the algorithm works:</a:t>
            </a:r>
          </a:p>
          <a:p>
            <a:pPr marL="0" marR="0" algn="just">
              <a:lnSpc>
                <a:spcPct val="115000"/>
              </a:lnSpc>
              <a:spcBef>
                <a:spcPts val="0"/>
              </a:spcBef>
              <a:spcAft>
                <a:spcPts val="800"/>
              </a:spcAft>
            </a:pPr>
            <a:r>
              <a:rPr lang="en-US" sz="1700" b="0" kern="100" dirty="0">
                <a:latin typeface="Calibri" panose="020F0502020204030204" pitchFamily="34" charset="0"/>
                <a:ea typeface="Calibri" panose="020F0502020204030204" pitchFamily="34" charset="0"/>
                <a:cs typeface="Calibri" panose="020F0502020204030204" pitchFamily="34" charset="0"/>
              </a:rPr>
              <a:t>1. We start with an arbitrary point as the initial partial tour (this can be any city from the set of cities to be visited) and mark this point as visited.</a:t>
            </a:r>
          </a:p>
          <a:p>
            <a:pPr marL="0" marR="0" algn="just">
              <a:lnSpc>
                <a:spcPct val="115000"/>
              </a:lnSpc>
              <a:spcBef>
                <a:spcPts val="0"/>
              </a:spcBef>
              <a:spcAft>
                <a:spcPts val="800"/>
              </a:spcAft>
            </a:pPr>
            <a:r>
              <a:rPr lang="en-US" sz="1700" b="0" kern="100" dirty="0">
                <a:latin typeface="Calibri" panose="020F0502020204030204" pitchFamily="34" charset="0"/>
                <a:ea typeface="Calibri" panose="020F0502020204030204" pitchFamily="34" charset="0"/>
                <a:cs typeface="Calibri" panose="020F0502020204030204" pitchFamily="34" charset="0"/>
              </a:rPr>
              <a:t>2. Then we find the nearest unvisited city to the tour. This can be done by checking the distances from all cities in the partial tour to all unvisited cities and selecting the minimum.</a:t>
            </a:r>
          </a:p>
          <a:p>
            <a:pPr marL="0" marR="0" algn="just">
              <a:lnSpc>
                <a:spcPct val="115000"/>
              </a:lnSpc>
              <a:spcBef>
                <a:spcPts val="0"/>
              </a:spcBef>
              <a:spcAft>
                <a:spcPts val="800"/>
              </a:spcAft>
            </a:pPr>
            <a:r>
              <a:rPr lang="en-US" sz="1700" b="0" kern="100" dirty="0">
                <a:latin typeface="Calibri" panose="020F0502020204030204" pitchFamily="34" charset="0"/>
                <a:ea typeface="Calibri" panose="020F0502020204030204" pitchFamily="34" charset="0"/>
                <a:cs typeface="Calibri" panose="020F0502020204030204" pitchFamily="34" charset="0"/>
              </a:rPr>
              <a:t>3. We insert this nearest city into the tour at the position where it will cause the least increase in the tour's length. This involves checking all possible positions where the new city could fit between two consecutive cities in the current tour and selecting the one that minimizes the increase in total distance.</a:t>
            </a:r>
          </a:p>
          <a:p>
            <a:pPr marL="0" marR="0" algn="just">
              <a:lnSpc>
                <a:spcPct val="115000"/>
              </a:lnSpc>
              <a:spcBef>
                <a:spcPts val="0"/>
              </a:spcBef>
              <a:spcAft>
                <a:spcPts val="800"/>
              </a:spcAft>
            </a:pPr>
            <a:r>
              <a:rPr lang="en-US" sz="1700" b="0" kern="100" dirty="0">
                <a:latin typeface="Calibri" panose="020F0502020204030204" pitchFamily="34" charset="0"/>
                <a:ea typeface="Calibri" panose="020F0502020204030204" pitchFamily="34" charset="0"/>
                <a:cs typeface="Calibri" panose="020F0502020204030204" pitchFamily="34" charset="0"/>
              </a:rPr>
              <a:t>4. We mark the newly added city as visited. Then repeat steps 2 and 3 until all cities are included in the tour.</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Let's go through every detail of the Nearest Insertion Algorithm using the given example.</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Given:</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Four cities: A, B, C, and D</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Distance matrix:</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A to B: 5</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A to C: 2</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A to D: 7</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B to C: 4</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B to D: 3</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C to D: 6</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Step 1: Start with a subtour consisting of a single city (usually the starting city).</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We start with the sub-tour [A].</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Step 2: Find the city that is nearest to any city in the current subtour and not already included in the subtour.</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We look at the distances from A to the other cities:</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A to B: 5</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A to C: 2</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A to D: 7</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The nearest city to A is C, with a distance of 2.</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Step 3: Insert the nearest city into the subtour at the position that results in the minimum increase in the subtour's length.</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We insert C into the sub-tour [A].</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Since there is only one position to insert C, we add it after A.</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The resulting subtour is [A, C].</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Step 4: Repeat steps 2 and 3 until all cities are included in the tour.</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Iteration 1:</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Current sub tour: [A, C]</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We look at the distances from the cities in the sub-tour to the remaining cities:</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A to B: 5</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A to D: 7</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C to B: 4</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C to D: 6</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The nearest city to the sub-tour [A, C] is B, with a distance of 4 (from C to B).</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We now consider the positions to insert B in the sub-tour [A, C]:</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1. We insert B between A and C: [A, B, C]</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Increase in sub-tour length: (A to </a:t>
            </a:r>
            <a:r>
              <a:rPr lang="en-US" sz="1700" b="0" kern="100" dirty="0">
                <a:latin typeface="Calibri" panose="020F0502020204030204" pitchFamily="34" charset="0"/>
                <a:ea typeface="Calibri" panose="020F0502020204030204" pitchFamily="34" charset="0"/>
                <a:cs typeface="Calibri" panose="020F0502020204030204" pitchFamily="34" charset="0"/>
              </a:rPr>
              <a:t>B</a:t>
            </a:r>
            <a:r>
              <a:rPr lang="en-US" sz="1700" b="0" kern="100" dirty="0">
                <a:effectLst/>
                <a:latin typeface="Calibri" panose="020F0502020204030204" pitchFamily="34" charset="0"/>
                <a:ea typeface="Calibri" panose="020F0502020204030204" pitchFamily="34" charset="0"/>
                <a:cs typeface="Calibri" panose="020F0502020204030204" pitchFamily="34" charset="0"/>
              </a:rPr>
              <a:t>) + (B to C) - (A to C) = 5 + 4 - 2 = 7</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2. We insert B after C: [A, C, B]</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Increase in sub-tour length: (c to B) = 4</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Inserting B after C creates the smallest increase</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Let's insert B between A and C, resulting in the subtour [A, C</a:t>
            </a:r>
            <a:r>
              <a:rPr lang="en-US" sz="1700" b="0" kern="100">
                <a:effectLst/>
                <a:latin typeface="Calibri" panose="020F0502020204030204" pitchFamily="34" charset="0"/>
                <a:ea typeface="Calibri" panose="020F0502020204030204" pitchFamily="34" charset="0"/>
                <a:cs typeface="Calibri" panose="020F0502020204030204" pitchFamily="34" charset="0"/>
              </a:rPr>
              <a:t>, B].</a:t>
            </a:r>
            <a:endParaRPr lang="en-US" sz="1700" b="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Iteration 2:</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Current sub tour: [A, C, B]</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The only remaining city is D.</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We consider the positions to insert D in the sub-tour [A, B, C]:</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1. We insert D between A and C: [A, D, B, C]</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Increase in sub-tour length: (A to D) + (D to C) - (A to C) = 7 + 6 - 2 = 11</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2. Insert D between C and B: [A, C, D, B]</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Increase in sub-tour length: (C to D) + (D to B) - (C to B) = 6 + 3 - 4 = 5</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3. Insert D after B: [A, C, B, D]</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 Increase in sub-tour length: (B to D) = 3</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Inserting D after B results in the minimum increase in subtour length (5 units).</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a:t>
            </a:r>
            <a:r>
              <a:rPr lang="en-US" sz="1700" b="0" kern="100" dirty="0">
                <a:latin typeface="Calibri" panose="020F0502020204030204" pitchFamily="34" charset="0"/>
                <a:ea typeface="Calibri" panose="020F0502020204030204" pitchFamily="34" charset="0"/>
                <a:cs typeface="Calibri" panose="020F0502020204030204" pitchFamily="34" charset="0"/>
              </a:rPr>
              <a:t>T</a:t>
            </a:r>
            <a:r>
              <a:rPr lang="en-US" sz="1700" b="0" kern="100" dirty="0">
                <a:effectLst/>
                <a:latin typeface="Calibri" panose="020F0502020204030204" pitchFamily="34" charset="0"/>
                <a:ea typeface="Calibri" panose="020F0502020204030204" pitchFamily="34" charset="0"/>
                <a:cs typeface="Calibri" panose="020F0502020204030204" pitchFamily="34" charset="0"/>
              </a:rPr>
              <a:t>he final tour [A, C, B, D, A].</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 </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The final tour obtained by the Nearest Insertion Algorithm is [A, B, D, C, A] with a total distance of 5 + 3 + 6 + 2 = 16 units</a:t>
            </a:r>
          </a:p>
        </p:txBody>
      </p:sp>
      <p:sp>
        <p:nvSpPr>
          <p:cNvPr id="24" name="TextBox 23">
            <a:extLst>
              <a:ext uri="{FF2B5EF4-FFF2-40B4-BE49-F238E27FC236}">
                <a16:creationId xmlns:a16="http://schemas.microsoft.com/office/drawing/2014/main" id="{6AFC343D-FB6A-903C-6A1D-653B6DA71EF0}"/>
              </a:ext>
            </a:extLst>
          </p:cNvPr>
          <p:cNvSpPr txBox="1"/>
          <p:nvPr/>
        </p:nvSpPr>
        <p:spPr>
          <a:xfrm>
            <a:off x="352365" y="5519070"/>
            <a:ext cx="11687236" cy="3684920"/>
          </a:xfrm>
          <a:prstGeom prst="rect">
            <a:avLst/>
          </a:prstGeom>
          <a:noFill/>
        </p:spPr>
        <p:txBody>
          <a:bodyPr wrap="square" rtlCol="0">
            <a:spAutoFit/>
          </a:bodyPr>
          <a:lstStyle/>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Over recent decades, the combustion of fuels has significantly impacted Earth's atmosphere. The burning of hydrocarbons plays a critical role in ozone layer depletion, the greenhouse effect, and various environmental issues. These dangers have propelled efforts to minimize fuel consumption in vehicles, leading to the emergence of electric vehicles (EVs). Unlike traditional vehicles that run on petrol or diesel, EVs are powered by batteries or other electric sources. In 2013, transportation was responsible for over half of the nitrogen oxide and carbon monoxide emissions and nearly a quarter of the hydrocarbon emissions, posing substantial risks to both human health and the environment. The adoption of EVs and recent advancements in the industry could dramatically lower the pollution from transport vehicles. Electric vehicles represent the future of transport, offering low emissions and benefiting the atmosphere. They rely on rechargeable batteries, requiring charging stations instead of petrol pumps. The switch to battery power over internal combustion engines simplifies the vehicle's design, making it more compact and durable. </a:t>
            </a:r>
          </a:p>
          <a:p>
            <a:pPr marL="0" marR="0" algn="just">
              <a:lnSpc>
                <a:spcPct val="115000"/>
              </a:lnSpc>
              <a:spcBef>
                <a:spcPts val="0"/>
              </a:spcBef>
              <a:spcAft>
                <a:spcPts val="0"/>
              </a:spcAft>
            </a:pPr>
            <a:r>
              <a:rPr lang="en-US" sz="1700" b="0" kern="100" dirty="0">
                <a:effectLst/>
                <a:latin typeface="Calibri" panose="020F0502020204030204" pitchFamily="34" charset="0"/>
                <a:ea typeface="Calibri" panose="020F0502020204030204" pitchFamily="34" charset="0"/>
                <a:cs typeface="Calibri" panose="020F0502020204030204" pitchFamily="34" charset="0"/>
              </a:rPr>
              <a:t>Graph Theory algorithms design a route planning specifically for electric vehicles by finding an energy-optimal solution while simultaneously considering stress on the battery. One of the algorithms is the Nearest Insertion Algorithm which we will use in our EVs route optimization analysis. The motivation for this route is to visit all interesting locations in Connecticut State.</a:t>
            </a:r>
          </a:p>
        </p:txBody>
      </p:sp>
      <p:sp>
        <p:nvSpPr>
          <p:cNvPr id="14" name="Text Box 15">
            <a:extLst>
              <a:ext uri="{FF2B5EF4-FFF2-40B4-BE49-F238E27FC236}">
                <a16:creationId xmlns:a16="http://schemas.microsoft.com/office/drawing/2014/main" id="{8445988D-4BE9-8ECA-5F07-4644C17A3F33}"/>
              </a:ext>
            </a:extLst>
          </p:cNvPr>
          <p:cNvSpPr txBox="1">
            <a:spLocks noChangeArrowheads="1"/>
          </p:cNvSpPr>
          <p:nvPr/>
        </p:nvSpPr>
        <p:spPr bwMode="auto">
          <a:xfrm>
            <a:off x="12252960" y="17037952"/>
            <a:ext cx="17100933"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EV ROUTE OPTIMIZATION FLOW CHART</a:t>
            </a:r>
          </a:p>
        </p:txBody>
      </p:sp>
      <p:sp>
        <p:nvSpPr>
          <p:cNvPr id="20" name="Text Box 18">
            <a:extLst>
              <a:ext uri="{FF2B5EF4-FFF2-40B4-BE49-F238E27FC236}">
                <a16:creationId xmlns:a16="http://schemas.microsoft.com/office/drawing/2014/main" id="{36F3B24F-A280-6D82-EAA8-F3C34091F046}"/>
              </a:ext>
            </a:extLst>
          </p:cNvPr>
          <p:cNvSpPr txBox="1">
            <a:spLocks noChangeArrowheads="1"/>
          </p:cNvSpPr>
          <p:nvPr/>
        </p:nvSpPr>
        <p:spPr bwMode="auto">
          <a:xfrm>
            <a:off x="352467" y="4511789"/>
            <a:ext cx="11687134"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5" name="Text Box 18">
            <a:extLst>
              <a:ext uri="{FF2B5EF4-FFF2-40B4-BE49-F238E27FC236}">
                <a16:creationId xmlns:a16="http://schemas.microsoft.com/office/drawing/2014/main" id="{0A84F6CA-69AF-6E73-8140-F5AE34660A1D}"/>
              </a:ext>
            </a:extLst>
          </p:cNvPr>
          <p:cNvSpPr txBox="1">
            <a:spLocks noChangeArrowheads="1"/>
          </p:cNvSpPr>
          <p:nvPr/>
        </p:nvSpPr>
        <p:spPr bwMode="auto">
          <a:xfrm>
            <a:off x="29628917" y="18330021"/>
            <a:ext cx="13757077" cy="95446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sp>
        <p:nvSpPr>
          <p:cNvPr id="28" name="Text Box 18">
            <a:extLst>
              <a:ext uri="{FF2B5EF4-FFF2-40B4-BE49-F238E27FC236}">
                <a16:creationId xmlns:a16="http://schemas.microsoft.com/office/drawing/2014/main" id="{22CD864E-8470-6B24-B220-3F0A88834494}"/>
              </a:ext>
            </a:extLst>
          </p:cNvPr>
          <p:cNvSpPr txBox="1">
            <a:spLocks noChangeArrowheads="1"/>
          </p:cNvSpPr>
          <p:nvPr/>
        </p:nvSpPr>
        <p:spPr bwMode="auto">
          <a:xfrm>
            <a:off x="29687474" y="28504659"/>
            <a:ext cx="9055457"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REFERENCE</a:t>
            </a:r>
          </a:p>
        </p:txBody>
      </p:sp>
      <p:sp>
        <p:nvSpPr>
          <p:cNvPr id="32" name="TextBox 31">
            <a:extLst>
              <a:ext uri="{FF2B5EF4-FFF2-40B4-BE49-F238E27FC236}">
                <a16:creationId xmlns:a16="http://schemas.microsoft.com/office/drawing/2014/main" id="{BE9A4393-669A-16CF-9C0F-612A8093C485}"/>
              </a:ext>
            </a:extLst>
          </p:cNvPr>
          <p:cNvSpPr txBox="1"/>
          <p:nvPr/>
        </p:nvSpPr>
        <p:spPr>
          <a:xfrm>
            <a:off x="29657582" y="29757034"/>
            <a:ext cx="9115239" cy="2886172"/>
          </a:xfrm>
          <a:prstGeom prst="rect">
            <a:avLst/>
          </a:prstGeom>
          <a:noFill/>
        </p:spPr>
        <p:txBody>
          <a:bodyPr wrap="square" rtlCol="0">
            <a:spAutoFit/>
          </a:bodyPr>
          <a:lstStyle/>
          <a:p>
            <a:pPr marL="0" marR="0" algn="just">
              <a:lnSpc>
                <a:spcPct val="115000"/>
              </a:lnSpc>
              <a:spcBef>
                <a:spcPts val="0"/>
              </a:spcBef>
              <a:spcAft>
                <a:spcPts val="0"/>
              </a:spcAft>
            </a:pPr>
            <a:r>
              <a:rPr lang="en-US" sz="2000" kern="0" dirty="0">
                <a:effectLst/>
                <a:latin typeface="Calibri" panose="020F0502020204030204" pitchFamily="34" charset="0"/>
                <a:ea typeface="Calibri" panose="020F0502020204030204" pitchFamily="34" charset="0"/>
                <a:cs typeface="Calibri" panose="020F0502020204030204" pitchFamily="34" charset="0"/>
              </a:rPr>
              <a:t>Implementation of charging station based electric vehicle routing problem using nearest neighbour search algorithm</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pPr>
            <a:r>
              <a:rPr lang="en-US" sz="2000" b="0" kern="0" dirty="0">
                <a:effectLst/>
                <a:latin typeface="Calibri" panose="020F0502020204030204" pitchFamily="34" charset="0"/>
                <a:ea typeface="Calibri" panose="020F0502020204030204" pitchFamily="34" charset="0"/>
                <a:cs typeface="Calibri" panose="020F0502020204030204" pitchFamily="34" charset="0"/>
              </a:rPr>
              <a:t>September 2017</a:t>
            </a:r>
            <a:endParaRPr lang="en-US" sz="2000" b="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pPr>
            <a:r>
              <a:rPr lang="en-US" sz="2000" b="0" kern="0" dirty="0">
                <a:effectLst/>
                <a:latin typeface="Calibri" panose="020F0502020204030204" pitchFamily="34" charset="0"/>
                <a:ea typeface="Calibri" panose="020F0502020204030204" pitchFamily="34" charset="0"/>
                <a:cs typeface="Calibri" panose="020F0502020204030204" pitchFamily="34" charset="0"/>
              </a:rPr>
              <a:t>DOI: 10.1109/ICITE.2017.8056880</a:t>
            </a:r>
            <a:endParaRPr lang="en-US" sz="2000" b="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pPr>
            <a:r>
              <a:rPr lang="en-US" sz="2000" b="0" kern="0" dirty="0">
                <a:effectLst/>
                <a:latin typeface="Calibri" panose="020F0502020204030204" pitchFamily="34" charset="0"/>
                <a:ea typeface="Calibri" panose="020F0502020204030204" pitchFamily="34" charset="0"/>
                <a:cs typeface="Calibri" panose="020F0502020204030204" pitchFamily="34" charset="0"/>
              </a:rPr>
              <a:t>Conference: 2017 2nd IEEE International Conference on Intelligent Transportation Engineering (ICITE)</a:t>
            </a:r>
            <a:endParaRPr lang="en-US" sz="2000" b="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pPr>
            <a:r>
              <a:rPr lang="en-US" sz="2000" b="0" kern="0" dirty="0">
                <a:effectLst/>
                <a:latin typeface="Calibri" panose="020F0502020204030204" pitchFamily="34" charset="0"/>
                <a:ea typeface="Calibri" panose="020F0502020204030204" pitchFamily="34" charset="0"/>
                <a:cs typeface="Calibri" panose="020F0502020204030204" pitchFamily="34" charset="0"/>
              </a:rPr>
              <a:t>Abdur Rahman Daanish</a:t>
            </a:r>
            <a:endParaRPr lang="en-US" sz="2000" b="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pPr>
            <a:r>
              <a:rPr lang="en-US" sz="2000" b="0" kern="0" dirty="0">
                <a:effectLst/>
                <a:latin typeface="Calibri" panose="020F0502020204030204" pitchFamily="34" charset="0"/>
                <a:ea typeface="Calibri" panose="020F0502020204030204" pitchFamily="34" charset="0"/>
                <a:cs typeface="Calibri" panose="020F0502020204030204" pitchFamily="34" charset="0"/>
              </a:rPr>
              <a:t>Bhukya Krishna Naick</a:t>
            </a:r>
            <a:endParaRPr lang="en-US" sz="2000" b="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FDBD6A3-E68D-7E0C-EF7D-887EF6685321}"/>
              </a:ext>
            </a:extLst>
          </p:cNvPr>
          <p:cNvSpPr txBox="1"/>
          <p:nvPr/>
        </p:nvSpPr>
        <p:spPr>
          <a:xfrm>
            <a:off x="33256597" y="7158623"/>
            <a:ext cx="13568993" cy="179473"/>
          </a:xfrm>
          <a:prstGeom prst="rect">
            <a:avLst/>
          </a:prstGeom>
          <a:noFill/>
        </p:spPr>
        <p:txBody>
          <a:bodyPr wrap="square" rtlCol="0">
            <a:spAutoFit/>
          </a:bodyPr>
          <a:lstStyle/>
          <a:p>
            <a:pPr algn="just"/>
            <a:r>
              <a:rPr lang="en-US" sz="800" dirty="0">
                <a:latin typeface="Calibri" panose="020F0502020204030204" pitchFamily="34" charset="0"/>
                <a:ea typeface="Calibri" panose="020F0502020204030204" pitchFamily="34" charset="0"/>
                <a:cs typeface="Calibri" panose="020F0502020204030204" pitchFamily="34" charset="0"/>
              </a:rPr>
              <a:t>a</a:t>
            </a:r>
          </a:p>
        </p:txBody>
      </p:sp>
      <p:pic>
        <p:nvPicPr>
          <p:cNvPr id="31" name="Picture 30" descr="A qr code on a white background&#10;&#10;Description automatically generated">
            <a:extLst>
              <a:ext uri="{FF2B5EF4-FFF2-40B4-BE49-F238E27FC236}">
                <a16:creationId xmlns:a16="http://schemas.microsoft.com/office/drawing/2014/main" id="{C23E04EC-DD62-5D4A-077A-5FDFAF9EA4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83222" y="29523180"/>
            <a:ext cx="3598482" cy="3353879"/>
          </a:xfrm>
          <a:prstGeom prst="rect">
            <a:avLst/>
          </a:prstGeom>
        </p:spPr>
      </p:pic>
      <p:pic>
        <p:nvPicPr>
          <p:cNvPr id="5" name="Picture 4" descr="A map with blue points on it">
            <a:extLst>
              <a:ext uri="{FF2B5EF4-FFF2-40B4-BE49-F238E27FC236}">
                <a16:creationId xmlns:a16="http://schemas.microsoft.com/office/drawing/2014/main" id="{7A944EB8-54C7-646B-DA5E-B0AC5A9A8C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52959" y="5725831"/>
            <a:ext cx="17100933" cy="11027170"/>
          </a:xfrm>
          <a:prstGeom prst="rect">
            <a:avLst/>
          </a:prstGeom>
        </p:spPr>
      </p:pic>
      <p:sp>
        <p:nvSpPr>
          <p:cNvPr id="18" name="TextBox 17">
            <a:extLst>
              <a:ext uri="{FF2B5EF4-FFF2-40B4-BE49-F238E27FC236}">
                <a16:creationId xmlns:a16="http://schemas.microsoft.com/office/drawing/2014/main" id="{DD94248A-9EC3-F965-D63F-F34BC8D0A9F4}"/>
              </a:ext>
            </a:extLst>
          </p:cNvPr>
          <p:cNvSpPr txBox="1"/>
          <p:nvPr/>
        </p:nvSpPr>
        <p:spPr>
          <a:xfrm>
            <a:off x="21945599" y="18281472"/>
            <a:ext cx="7408293" cy="14194976"/>
          </a:xfrm>
          <a:prstGeom prst="rect">
            <a:avLst/>
          </a:prstGeom>
          <a:noFill/>
        </p:spPr>
        <p:txBody>
          <a:bodyPr wrap="square" rtlCol="0">
            <a:spAutoFit/>
          </a:bodyPr>
          <a:lstStyle/>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Optimized Final Tour:</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Yale University</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Wharton Brook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Hubbard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Wadsworth Falls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Pratt &amp; Whitney Stadium at Rentschler Field</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Patriots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Rotary Park &amp; Bandstand</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Charging Station: Cargill Chevrolet, 23 Livery St</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Fort Trumbull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Mystic Seaport Museum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Mohegan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Windham Textile &amp; History Museum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University of Connecticut</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Connecticut State Capitol</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Talcott Mountain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Connecticut Trolley Museum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Shenipsit State Forest</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Phelps-</a:t>
            </a:r>
            <a:r>
              <a:rPr lang="en-US" sz="1900" kern="0" dirty="0" err="1">
                <a:effectLst/>
                <a:latin typeface="Calibri" panose="020F0502020204030204" pitchFamily="34" charset="0"/>
                <a:ea typeface="Calibri" panose="020F0502020204030204" pitchFamily="34" charset="0"/>
                <a:cs typeface="Calibri" panose="020F0502020204030204" pitchFamily="34" charset="0"/>
              </a:rPr>
              <a:t>Hatheway</a:t>
            </a:r>
            <a:r>
              <a:rPr lang="en-US" sz="1900" kern="0" dirty="0">
                <a:effectLst/>
                <a:latin typeface="Calibri" panose="020F0502020204030204" pitchFamily="34" charset="0"/>
                <a:ea typeface="Calibri" panose="020F0502020204030204" pitchFamily="34" charset="0"/>
                <a:cs typeface="Calibri" panose="020F0502020204030204" pitchFamily="34" charset="0"/>
              </a:rPr>
              <a:t> House &amp; Garden</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New England Air Museum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Burr Pond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Charging Station: Greater Hartford Transit District - Spruce Street Lot, 1 Union Pl</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Hill-Stead Museum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Lake Compounce</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Sleeping Giant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Boothe Memorial Park and Museum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Kettletown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Pequonnock River Trail</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Lover's Leap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Tarrywile Park &amp; Mansion</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Westport Country Playhouse</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Stamford Museum &amp; Nature Center</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Bruce Museum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Charging Station: Delamar Greenwich Harbor - Tesla Destination, 500 Steamboat Rd</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The Maritime Aquarium</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Fairfield Museum and History Center</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Seaside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Nearest Location: Silver Sands State Park</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kern="0" dirty="0">
                <a:effectLst/>
                <a:latin typeface="Calibri" panose="020F0502020204030204" pitchFamily="34" charset="0"/>
                <a:ea typeface="Calibri" panose="020F0502020204030204" pitchFamily="34" charset="0"/>
                <a:cs typeface="Calibri" panose="020F0502020204030204" pitchFamily="34" charset="0"/>
              </a:rPr>
              <a:t>Best Cost (Total Distance): 382.77497307499084</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Calibri" panose="020F0502020204030204" pitchFamily="34" charset="0"/>
              </a:rPr>
              <a:t> </a:t>
            </a:r>
          </a:p>
        </p:txBody>
      </p:sp>
      <p:sp>
        <p:nvSpPr>
          <p:cNvPr id="19" name="TextBox 18">
            <a:extLst>
              <a:ext uri="{FF2B5EF4-FFF2-40B4-BE49-F238E27FC236}">
                <a16:creationId xmlns:a16="http://schemas.microsoft.com/office/drawing/2014/main" id="{D44962AA-ADBA-0680-2ED7-84F80D09FDB9}"/>
              </a:ext>
            </a:extLst>
          </p:cNvPr>
          <p:cNvSpPr txBox="1"/>
          <p:nvPr/>
        </p:nvSpPr>
        <p:spPr>
          <a:xfrm>
            <a:off x="29657582" y="19371945"/>
            <a:ext cx="13524122" cy="9063250"/>
          </a:xfrm>
          <a:prstGeom prst="rect">
            <a:avLst/>
          </a:prstGeom>
          <a:noFill/>
        </p:spPr>
        <p:txBody>
          <a:bodyPr wrap="square" rtlCol="0">
            <a:spAutoFit/>
          </a:bodyPr>
          <a:lstStyle/>
          <a:p>
            <a:pPr marL="0" marR="0" algn="just">
              <a:lnSpc>
                <a:spcPct val="115000"/>
              </a:lnSpc>
              <a:spcBef>
                <a:spcPts val="0"/>
              </a:spcBef>
              <a:spcAft>
                <a:spcPts val="800"/>
              </a:spcAft>
              <a:tabLst>
                <a:tab pos="4572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Here our goal is to visit our desired locations (State Capitols, Museums, National Parks) in Connecticut State. We proposed the Nearest Insertion algorithm to visit these locations. Here’s how we started our journey:</a:t>
            </a:r>
          </a:p>
          <a:p>
            <a:pPr marL="0" marR="0" algn="just">
              <a:lnSpc>
                <a:spcPct val="115000"/>
              </a:lnSpc>
              <a:spcBef>
                <a:spcPts val="0"/>
              </a:spcBef>
              <a:spcAft>
                <a:spcPts val="800"/>
              </a:spcAft>
              <a:tabLst>
                <a:tab pos="4572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1. We start with the source location and initialize a partial route containing only the source location.</a:t>
            </a:r>
          </a:p>
          <a:p>
            <a:pPr marL="0" marR="0" algn="just">
              <a:lnSpc>
                <a:spcPct val="115000"/>
              </a:lnSpc>
              <a:spcBef>
                <a:spcPts val="0"/>
              </a:spcBef>
              <a:spcAft>
                <a:spcPts val="800"/>
              </a:spcAft>
              <a:tabLst>
                <a:tab pos="4572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2. We look for the unvisited location that is nearest to any location in the current partial route. While choosing, the nearest location should be the nearest among locations or charging stations already included in the partial tour.</a:t>
            </a:r>
          </a:p>
          <a:p>
            <a:pPr marL="0" marR="0" algn="just">
              <a:lnSpc>
                <a:spcPct val="115000"/>
              </a:lnSpc>
              <a:spcBef>
                <a:spcPts val="0"/>
              </a:spcBef>
              <a:spcAft>
                <a:spcPts val="800"/>
              </a:spcAft>
              <a:tabLst>
                <a:tab pos="4572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3. We then check if the EV has sufficient battery charge to reach the nearest city until the EV’s charge falls below 60%.</a:t>
            </a:r>
          </a:p>
          <a:p>
            <a:pPr marL="742950" marR="0" lvl="1" indent="-285750" algn="just">
              <a:lnSpc>
                <a:spcPct val="115000"/>
              </a:lnSpc>
              <a:spcBef>
                <a:spcPts val="0"/>
              </a:spcBef>
              <a:spcAft>
                <a:spcPts val="800"/>
              </a:spcAft>
              <a:buFont typeface="+mj-lt"/>
              <a:buAutoNum type="alphaLcPeriod"/>
              <a:tabLst>
                <a:tab pos="457200" algn="l"/>
                <a:tab pos="62865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If yes, we insert the nearest unvisited charging station into the current tour at the optimal position. We iterate over all possible insertion points in the current tour. For each insertion point, we calculate the increase in distance if the nearest location is inserted at that point, using the appropriate distance matrix based on the places (locations and charging stations already included in the current tour) before and after the insertion point. We keep track of the insertion point which results in the minimum increase in distance. If a suitable insertion point is found, we insert the nearest location into the current tour at that position.</a:t>
            </a:r>
          </a:p>
          <a:p>
            <a:pPr marL="742950" marR="0" lvl="1" indent="-285750" algn="just">
              <a:lnSpc>
                <a:spcPct val="115000"/>
              </a:lnSpc>
              <a:spcBef>
                <a:spcPts val="0"/>
              </a:spcBef>
              <a:spcAft>
                <a:spcPts val="800"/>
              </a:spcAft>
              <a:buFont typeface="+mj-lt"/>
              <a:buAutoNum type="alphaLcPeriod"/>
              <a:tabLst>
                <a:tab pos="457200" algn="l"/>
                <a:tab pos="62865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If not, we will find the nearest charging station that is available 24 hours a day and has either EV level 2 or EV DC Fast charging technology. While choosing, the nearest charging station should be the nearest among locations and charging stations already included in the partial tour.</a:t>
            </a:r>
          </a:p>
          <a:p>
            <a:pPr marL="0" marR="0" algn="just">
              <a:lnSpc>
                <a:spcPct val="115000"/>
              </a:lnSpc>
              <a:spcBef>
                <a:spcPts val="0"/>
              </a:spcBef>
              <a:spcAft>
                <a:spcPts val="800"/>
              </a:spcAft>
              <a:tabLst>
                <a:tab pos="4572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4. If a suitable charging station is found we check if the EV can reach it with at least 20% charge remaining.</a:t>
            </a:r>
          </a:p>
          <a:p>
            <a:pPr marL="342900" marR="0" lvl="0" indent="-342900" algn="just">
              <a:lnSpc>
                <a:spcPct val="115000"/>
              </a:lnSpc>
              <a:spcBef>
                <a:spcPts val="0"/>
              </a:spcBef>
              <a:spcAft>
                <a:spcPts val="800"/>
              </a:spcAft>
              <a:buFont typeface="+mj-lt"/>
              <a:buAutoNum type="alphaLcPeriod"/>
              <a:tabLst>
                <a:tab pos="457200" algn="l"/>
                <a:tab pos="6858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If yes, we insert the nearest unvisited charging station into the current tour at the optimal position. We iterate over all possible insertion points in the current tour. For each insertion point, we calculate the increase in the distance if the nearest charging station is inserted at that point, using the appropriate distance matrix based on the places (locations and charging stations already included in the current tour) before and after the insertion point. We keep track of the insertion point which results in the minimum increase in distance. If a suitable insertion point is found, we insert the nearest charging station into the current tour at that position.</a:t>
            </a:r>
          </a:p>
          <a:p>
            <a:pPr marL="342900" marR="0" lvl="0" indent="-342900" algn="just">
              <a:lnSpc>
                <a:spcPct val="115000"/>
              </a:lnSpc>
              <a:spcBef>
                <a:spcPts val="0"/>
              </a:spcBef>
              <a:spcAft>
                <a:spcPts val="800"/>
              </a:spcAft>
              <a:buFont typeface="+mj-lt"/>
              <a:buAutoNum type="alphaLcPeriod"/>
              <a:tabLst>
                <a:tab pos="457200" algn="l"/>
                <a:tab pos="6858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If no suitable charging station is found or the EV cannot reach any charging station with sufficient charge, we mark the route as impossible.</a:t>
            </a:r>
          </a:p>
          <a:p>
            <a:pPr marL="0" marR="0" algn="just">
              <a:lnSpc>
                <a:spcPct val="115000"/>
              </a:lnSpc>
              <a:spcBef>
                <a:spcPts val="0"/>
              </a:spcBef>
              <a:spcAft>
                <a:spcPts val="800"/>
              </a:spcAft>
              <a:tabLst>
                <a:tab pos="4572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5. If an impossible route is encountered, we will repeat steps 1 to 4 until a feasible route is found that includes all the locations.</a:t>
            </a:r>
          </a:p>
          <a:p>
            <a:pPr marL="0" marR="0" algn="just">
              <a:lnSpc>
                <a:spcPct val="115000"/>
              </a:lnSpc>
              <a:spcBef>
                <a:spcPts val="0"/>
              </a:spcBef>
              <a:spcAft>
                <a:spcPts val="800"/>
              </a:spcAft>
              <a:tabLst>
                <a:tab pos="457200" algn="l"/>
              </a:tabLs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As we are using the nearest insertion algorithm, there is a possibility that multiple charging stations may come between two locations which can be redundant.  A driver might not stop at every charging station between two locations. In that case, we remove those redundant charging stations, and thus we get a revised optimized route.</a:t>
            </a:r>
          </a:p>
        </p:txBody>
      </p:sp>
      <p:pic>
        <p:nvPicPr>
          <p:cNvPr id="35" name="Picture 34" descr="A diagram of a flowchart&#10;&#10;Description automatically generated">
            <a:extLst>
              <a:ext uri="{FF2B5EF4-FFF2-40B4-BE49-F238E27FC236}">
                <a16:creationId xmlns:a16="http://schemas.microsoft.com/office/drawing/2014/main" id="{56E2B79B-80D7-A85E-0EEC-059C56E2BC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52960" y="18174898"/>
            <a:ext cx="9692638" cy="13600502"/>
          </a:xfrm>
          <a:prstGeom prst="rect">
            <a:avLst/>
          </a:prstGeom>
        </p:spPr>
      </p:pic>
      <p:sp>
        <p:nvSpPr>
          <p:cNvPr id="36" name="TextBox 35">
            <a:extLst>
              <a:ext uri="{FF2B5EF4-FFF2-40B4-BE49-F238E27FC236}">
                <a16:creationId xmlns:a16="http://schemas.microsoft.com/office/drawing/2014/main" id="{392634DD-6038-C0B2-E1F8-29197E1A2AA7}"/>
              </a:ext>
            </a:extLst>
          </p:cNvPr>
          <p:cNvSpPr txBox="1"/>
          <p:nvPr/>
        </p:nvSpPr>
        <p:spPr>
          <a:xfrm>
            <a:off x="29602549" y="5606580"/>
            <a:ext cx="13809814" cy="12779845"/>
          </a:xfrm>
          <a:prstGeom prst="rect">
            <a:avLst/>
          </a:prstGeom>
          <a:noFill/>
        </p:spPr>
        <p:txBody>
          <a:bodyPr wrap="square" rtlCol="0">
            <a:spAutoFit/>
          </a:bodyPr>
          <a:lstStyle/>
          <a:p>
            <a:pPr algn="just"/>
            <a:r>
              <a:rPr lang="en-US" sz="800" b="0" dirty="0">
                <a:latin typeface="Calibri" panose="020F0502020204030204" pitchFamily="34" charset="0"/>
                <a:ea typeface="Calibri" panose="020F0502020204030204" pitchFamily="34" charset="0"/>
                <a:cs typeface="Calibri" panose="020F0502020204030204" pitchFamily="34" charset="0"/>
              </a:rPr>
              <a:t>def </a:t>
            </a:r>
            <a:r>
              <a:rPr lang="en-US" sz="800" b="0" dirty="0" err="1">
                <a:latin typeface="Calibri" panose="020F0502020204030204" pitchFamily="34" charset="0"/>
                <a:ea typeface="Calibri" panose="020F0502020204030204" pitchFamily="34" charset="0"/>
                <a:cs typeface="Calibri" panose="020F0502020204030204" pitchFamily="34" charset="0"/>
              </a:rPr>
              <a:t>nearest_insertion_algorithm</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source_city</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vehicle_params</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charging_params</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iteration_count</a:t>
            </a:r>
            <a:r>
              <a:rPr lang="en-US" sz="800" b="0" dirty="0">
                <a:latin typeface="Calibri" panose="020F0502020204030204" pitchFamily="34" charset="0"/>
                <a:ea typeface="Calibri" panose="020F0502020204030204" pitchFamily="34" charset="0"/>
                <a:cs typeface="Calibri" panose="020F0502020204030204" pitchFamily="34" charset="0"/>
              </a:rPr>
              <a:t>=0):</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source_city</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visited_cities</a:t>
            </a:r>
            <a:r>
              <a:rPr lang="en-US" sz="800" b="0" dirty="0">
                <a:latin typeface="Calibri" panose="020F0502020204030204" pitchFamily="34" charset="0"/>
                <a:ea typeface="Calibri" panose="020F0502020204030204" pitchFamily="34" charset="0"/>
                <a:cs typeface="Calibri" panose="020F0502020204030204" pitchFamily="34" charset="0"/>
              </a:rPr>
              <a:t> = set(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current_charge</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charging_params</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max_charge</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total_distance</a:t>
            </a:r>
            <a:r>
              <a:rPr lang="en-US" sz="800" b="0" dirty="0">
                <a:latin typeface="Calibri" panose="020F0502020204030204" pitchFamily="34" charset="0"/>
                <a:ea typeface="Calibri" panose="020F0502020204030204" pitchFamily="34" charset="0"/>
                <a:cs typeface="Calibri" panose="020F0502020204030204" pitchFamily="34" charset="0"/>
              </a:rPr>
              <a:t> = 0</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r>
              <a:rPr lang="en-US" sz="800" b="0" dirty="0">
                <a:latin typeface="Calibri" panose="020F0502020204030204" pitchFamily="34" charset="0"/>
                <a:ea typeface="Calibri" panose="020F0502020204030204" pitchFamily="34" charset="0"/>
                <a:cs typeface="Calibri" panose="020F0502020204030204" pitchFamily="34" charset="0"/>
              </a:rPr>
              <a:t> = {}</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Cd, A, </a:t>
            </a:r>
            <a:r>
              <a:rPr lang="en-US" sz="800" b="0" dirty="0" err="1">
                <a:latin typeface="Calibri" panose="020F0502020204030204" pitchFamily="34" charset="0"/>
                <a:ea typeface="Calibri" panose="020F0502020204030204" pitchFamily="34" charset="0"/>
                <a:cs typeface="Calibri" panose="020F0502020204030204" pitchFamily="34" charset="0"/>
              </a:rPr>
              <a:t>Crr</a:t>
            </a:r>
            <a:r>
              <a:rPr lang="en-US" sz="800" b="0" dirty="0">
                <a:latin typeface="Calibri" panose="020F0502020204030204" pitchFamily="34" charset="0"/>
                <a:ea typeface="Calibri" panose="020F0502020204030204" pitchFamily="34" charset="0"/>
                <a:cs typeface="Calibri" panose="020F0502020204030204" pitchFamily="34" charset="0"/>
              </a:rPr>
              <a:t>, m, g, rho, lambda_, alpha = </a:t>
            </a:r>
            <a:r>
              <a:rPr lang="en-US" sz="800" b="0" dirty="0" err="1">
                <a:latin typeface="Calibri" panose="020F0502020204030204" pitchFamily="34" charset="0"/>
                <a:ea typeface="Calibri" panose="020F0502020204030204" pitchFamily="34" charset="0"/>
                <a:cs typeface="Calibri" panose="020F0502020204030204" pitchFamily="34" charset="0"/>
              </a:rPr>
              <a:t>vehicle_params.values</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level2_charge_rate, </a:t>
            </a:r>
            <a:r>
              <a:rPr lang="en-US" sz="800" b="0" dirty="0" err="1">
                <a:latin typeface="Calibri" panose="020F0502020204030204" pitchFamily="34" charset="0"/>
                <a:ea typeface="Calibri" panose="020F0502020204030204" pitchFamily="34" charset="0"/>
                <a:cs typeface="Calibri" panose="020F0502020204030204" pitchFamily="34" charset="0"/>
              </a:rPr>
              <a:t>dc_fast_charge_rate</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min_charge</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max_charge</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charging_params.values</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while </a:t>
            </a:r>
            <a:r>
              <a:rPr lang="en-US" sz="800" b="0" dirty="0" err="1">
                <a:latin typeface="Calibri" panose="020F0502020204030204" pitchFamily="34" charset="0"/>
                <a:ea typeface="Calibri" panose="020F0502020204030204" pitchFamily="34" charset="0"/>
                <a:cs typeface="Calibri" panose="020F0502020204030204" pitchFamily="34" charset="0"/>
              </a:rPr>
              <a:t>len</a:t>
            </a:r>
            <a:r>
              <a:rPr lang="en-US" sz="800" b="0" dirty="0">
                <a:latin typeface="Calibri" panose="020F0502020204030204" pitchFamily="34" charset="0"/>
                <a:ea typeface="Calibri" panose="020F0502020204030204" pitchFamily="34" charset="0"/>
                <a:cs typeface="Calibri" panose="020F0502020204030204" pitchFamily="34" charset="0"/>
              </a:rPr>
              <a:t>(set(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&amp; set(</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["Locations"])) &lt; </a:t>
            </a:r>
            <a:r>
              <a:rPr lang="en-US" sz="800" b="0" dirty="0" err="1">
                <a:latin typeface="Calibri" panose="020F0502020204030204" pitchFamily="34" charset="0"/>
                <a:ea typeface="Calibri" panose="020F0502020204030204" pitchFamily="34" charset="0"/>
                <a:cs typeface="Calibri" panose="020F0502020204030204" pitchFamily="34" charset="0"/>
              </a:rPr>
              <a:t>len</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a:latin typeface="Calibri" panose="020F0502020204030204" pitchFamily="34" charset="0"/>
                <a:ea typeface="Calibri" panose="020F0502020204030204" pitchFamily="34" charset="0"/>
                <a:cs typeface="Calibri" panose="020F0502020204030204" pitchFamily="34" charset="0"/>
              </a:rPr>
              <a:t>["Locations“]) </a:t>
            </a:r>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find_nearest_location</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distance_to_next_location</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[-1], </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speed = </a:t>
            </a:r>
            <a:r>
              <a:rPr lang="en-US" sz="800" b="0" dirty="0" err="1">
                <a:latin typeface="Calibri" panose="020F0502020204030204" pitchFamily="34" charset="0"/>
                <a:ea typeface="Calibri" panose="020F0502020204030204" pitchFamily="34" charset="0"/>
                <a:cs typeface="Calibri" panose="020F0502020204030204" pitchFamily="34" charset="0"/>
              </a:rPr>
              <a:t>random.randint</a:t>
            </a:r>
            <a:r>
              <a:rPr lang="en-US" sz="800" b="0" dirty="0">
                <a:latin typeface="Calibri" panose="020F0502020204030204" pitchFamily="34" charset="0"/>
                <a:ea typeface="Calibri" panose="020F0502020204030204" pitchFamily="34" charset="0"/>
                <a:cs typeface="Calibri" panose="020F0502020204030204" pitchFamily="34" charset="0"/>
              </a:rPr>
              <a:t>(50, 80)  # Random speed between 50 and 80 miles/h</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[-1], </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 = speed  # Store the speed in the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[-1])] = speed  # Also store the speed for the reverse direction</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f"Speed</a:t>
            </a:r>
            <a:r>
              <a:rPr lang="en-US" sz="800" b="0" dirty="0">
                <a:latin typeface="Calibri" panose="020F0502020204030204" pitchFamily="34" charset="0"/>
                <a:ea typeface="Calibri" panose="020F0502020204030204" pitchFamily="34" charset="0"/>
                <a:cs typeface="Calibri" panose="020F0502020204030204" pitchFamily="34" charset="0"/>
              </a:rPr>
              <a:t> stored in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[-1]} -&gt; {</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 {speed} miles/h")</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f"Speed</a:t>
            </a:r>
            <a:r>
              <a:rPr lang="en-US" sz="800" b="0" dirty="0">
                <a:latin typeface="Calibri" panose="020F0502020204030204" pitchFamily="34" charset="0"/>
                <a:ea typeface="Calibri" panose="020F0502020204030204" pitchFamily="34" charset="0"/>
                <a:cs typeface="Calibri" panose="020F0502020204030204" pitchFamily="34" charset="0"/>
              </a:rPr>
              <a:t> stored in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 -&gt;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[-1]}: {speed} miles/h")</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f"Speed</a:t>
            </a:r>
            <a:r>
              <a:rPr lang="en-US" sz="800" b="0" dirty="0">
                <a:latin typeface="Calibri" panose="020F0502020204030204" pitchFamily="34" charset="0"/>
                <a:ea typeface="Calibri" panose="020F0502020204030204" pitchFamily="34" charset="0"/>
                <a:cs typeface="Calibri" panose="020F0502020204030204" pitchFamily="34" charset="0"/>
              </a:rPr>
              <a:t> stored in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[-1]} -&gt; {</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 {speed} miles/h")</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discharge_rate</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calculate_battery_discharge_rate</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distance_to_next_location</a:t>
            </a:r>
            <a:r>
              <a:rPr lang="en-US" sz="800" b="0" dirty="0">
                <a:latin typeface="Calibri" panose="020F0502020204030204" pitchFamily="34" charset="0"/>
                <a:ea typeface="Calibri" panose="020F0502020204030204" pitchFamily="34" charset="0"/>
                <a:cs typeface="Calibri" panose="020F0502020204030204" pitchFamily="34" charset="0"/>
              </a:rPr>
              <a:t>, speed, Cd, A, </a:t>
            </a:r>
            <a:r>
              <a:rPr lang="en-US" sz="800" b="0" dirty="0" err="1">
                <a:latin typeface="Calibri" panose="020F0502020204030204" pitchFamily="34" charset="0"/>
                <a:ea typeface="Calibri" panose="020F0502020204030204" pitchFamily="34" charset="0"/>
                <a:cs typeface="Calibri" panose="020F0502020204030204" pitchFamily="34" charset="0"/>
              </a:rPr>
              <a:t>Crr</a:t>
            </a:r>
            <a:r>
              <a:rPr lang="en-US" sz="800" b="0" dirty="0">
                <a:latin typeface="Calibri" panose="020F0502020204030204" pitchFamily="34" charset="0"/>
                <a:ea typeface="Calibri" panose="020F0502020204030204" pitchFamily="34" charset="0"/>
                <a:cs typeface="Calibri" panose="020F0502020204030204" pitchFamily="34" charset="0"/>
              </a:rPr>
              <a:t>, m, g, rho, lambda_, alpha)</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required_charge_to_next_location</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discharge_rate</a:t>
            </a:r>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f"Current</a:t>
            </a:r>
            <a:r>
              <a:rPr lang="en-US" sz="800" b="0" dirty="0">
                <a:latin typeface="Calibri" panose="020F0502020204030204" pitchFamily="34" charset="0"/>
                <a:ea typeface="Calibri" panose="020F0502020204030204" pitchFamily="34" charset="0"/>
                <a:cs typeface="Calibri" panose="020F0502020204030204" pitchFamily="34" charset="0"/>
              </a:rPr>
              <a:t> charge: {</a:t>
            </a:r>
            <a:r>
              <a:rPr lang="en-US" sz="800" b="0" dirty="0" err="1">
                <a:latin typeface="Calibri" panose="020F0502020204030204" pitchFamily="34" charset="0"/>
                <a:ea typeface="Calibri" panose="020F0502020204030204" pitchFamily="34" charset="0"/>
                <a:cs typeface="Calibri" panose="020F0502020204030204" pitchFamily="34" charset="0"/>
              </a:rPr>
              <a:t>current_charge</a:t>
            </a:r>
            <a:r>
              <a:rPr lang="en-US" sz="800" b="0" dirty="0">
                <a:latin typeface="Calibri" panose="020F0502020204030204" pitchFamily="34" charset="0"/>
                <a:ea typeface="Calibri" panose="020F0502020204030204" pitchFamily="34" charset="0"/>
                <a:cs typeface="Calibri" panose="020F0502020204030204" pitchFamily="34" charset="0"/>
              </a:rPr>
              <a:t>}, Required charge to next location: {</a:t>
            </a:r>
            <a:r>
              <a:rPr lang="en-US" sz="800" b="0" dirty="0" err="1">
                <a:latin typeface="Calibri" panose="020F0502020204030204" pitchFamily="34" charset="0"/>
                <a:ea typeface="Calibri" panose="020F0502020204030204" pitchFamily="34" charset="0"/>
                <a:cs typeface="Calibri" panose="020F0502020204030204" pitchFamily="34" charset="0"/>
              </a:rPr>
              <a:t>required_charge_to_next_location</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if </a:t>
            </a:r>
            <a:r>
              <a:rPr lang="en-US" sz="800" b="0" dirty="0" err="1">
                <a:latin typeface="Calibri" panose="020F0502020204030204" pitchFamily="34" charset="0"/>
                <a:ea typeface="Calibri" panose="020F0502020204030204" pitchFamily="34" charset="0"/>
                <a:cs typeface="Calibri" panose="020F0502020204030204" pitchFamily="34" charset="0"/>
              </a:rPr>
              <a:t>current_charge</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required_charge_to_next_location</a:t>
            </a:r>
            <a:r>
              <a:rPr lang="en-US" sz="800" b="0" dirty="0">
                <a:latin typeface="Calibri" panose="020F0502020204030204" pitchFamily="34" charset="0"/>
                <a:ea typeface="Calibri" panose="020F0502020204030204" pitchFamily="34" charset="0"/>
                <a:cs typeface="Calibri" panose="020F0502020204030204" pitchFamily="34" charset="0"/>
              </a:rPr>
              <a:t> &gt;= </a:t>
            </a:r>
            <a:r>
              <a:rPr lang="en-US" sz="800" b="0" dirty="0" err="1">
                <a:latin typeface="Calibri" panose="020F0502020204030204" pitchFamily="34" charset="0"/>
                <a:ea typeface="Calibri" panose="020F0502020204030204" pitchFamily="34" charset="0"/>
                <a:cs typeface="Calibri" panose="020F0502020204030204" pitchFamily="34" charset="0"/>
              </a:rPr>
              <a:t>min_charge</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insert_nearest_location</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visited_cities.add</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nearest_location</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total_distance</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distance_to_next_location</a:t>
            </a:r>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current_charge</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required_charge_to_next_location</a:t>
            </a:r>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print("Updated Tour:")</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for city in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f"Nearest</a:t>
            </a:r>
            <a:r>
              <a:rPr lang="en-US" sz="800" b="0" dirty="0">
                <a:latin typeface="Calibri" panose="020F0502020204030204" pitchFamily="34" charset="0"/>
                <a:ea typeface="Calibri" panose="020F0502020204030204" pitchFamily="34" charset="0"/>
                <a:cs typeface="Calibri" panose="020F0502020204030204" pitchFamily="34" charset="0"/>
              </a:rPr>
              <a:t> Location: {city}")</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f"Total</a:t>
            </a:r>
            <a:r>
              <a:rPr lang="en-US" sz="800" b="0" dirty="0">
                <a:latin typeface="Calibri" panose="020F0502020204030204" pitchFamily="34" charset="0"/>
                <a:ea typeface="Calibri" panose="020F0502020204030204" pitchFamily="34" charset="0"/>
                <a:cs typeface="Calibri" panose="020F0502020204030204" pitchFamily="34" charset="0"/>
              </a:rPr>
              <a:t> Distance: {</a:t>
            </a:r>
            <a:r>
              <a:rPr lang="en-US" sz="800" b="0" dirty="0" err="1">
                <a:latin typeface="Calibri" panose="020F0502020204030204" pitchFamily="34" charset="0"/>
                <a:ea typeface="Calibri" panose="020F0502020204030204" pitchFamily="34" charset="0"/>
                <a:cs typeface="Calibri" panose="020F0502020204030204" pitchFamily="34" charset="0"/>
              </a:rPr>
              <a:t>total_distance</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f"Updated</a:t>
            </a:r>
            <a:r>
              <a:rPr lang="en-US" sz="800" b="0" dirty="0">
                <a:latin typeface="Calibri" panose="020F0502020204030204" pitchFamily="34" charset="0"/>
                <a:ea typeface="Calibri" panose="020F0502020204030204" pitchFamily="34" charset="0"/>
                <a:cs typeface="Calibri" panose="020F0502020204030204" pitchFamily="34" charset="0"/>
              </a:rPr>
              <a:t> Charge: {</a:t>
            </a:r>
            <a:r>
              <a:rPr lang="en-US" sz="800" b="0" dirty="0" err="1">
                <a:latin typeface="Calibri" panose="020F0502020204030204" pitchFamily="34" charset="0"/>
                <a:ea typeface="Calibri" panose="020F0502020204030204" pitchFamily="34" charset="0"/>
                <a:cs typeface="Calibri" panose="020F0502020204030204" pitchFamily="34" charset="0"/>
              </a:rPr>
              <a:t>current_charge</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f"Speed</a:t>
            </a:r>
            <a:r>
              <a:rPr lang="en-US" sz="800" b="0" dirty="0">
                <a:latin typeface="Calibri" panose="020F0502020204030204" pitchFamily="34" charset="0"/>
                <a:ea typeface="Calibri" panose="020F0502020204030204" pitchFamily="34" charset="0"/>
                <a:cs typeface="Calibri" panose="020F0502020204030204" pitchFamily="34" charset="0"/>
              </a:rPr>
              <a:t>: {speed} miles/h")</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 Check if charge level is below 60% and find the nearest charging station</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if </a:t>
            </a:r>
            <a:r>
              <a:rPr lang="en-US" sz="800" b="0" dirty="0" err="1">
                <a:latin typeface="Calibri" panose="020F0502020204030204" pitchFamily="34" charset="0"/>
                <a:ea typeface="Calibri" panose="020F0502020204030204" pitchFamily="34" charset="0"/>
                <a:cs typeface="Calibri" panose="020F0502020204030204" pitchFamily="34" charset="0"/>
              </a:rPr>
              <a:t>current_charge</a:t>
            </a:r>
            <a:r>
              <a:rPr lang="en-US" sz="800" b="0" dirty="0">
                <a:latin typeface="Calibri" panose="020F0502020204030204" pitchFamily="34" charset="0"/>
                <a:ea typeface="Calibri" panose="020F0502020204030204" pitchFamily="34" charset="0"/>
                <a:cs typeface="Calibri" panose="020F0502020204030204" pitchFamily="34" charset="0"/>
              </a:rPr>
              <a:t> &lt; </a:t>
            </a:r>
            <a:r>
              <a:rPr lang="en-US" sz="800" b="0" dirty="0" err="1">
                <a:latin typeface="Calibri" panose="020F0502020204030204" pitchFamily="34" charset="0"/>
                <a:ea typeface="Calibri" panose="020F0502020204030204" pitchFamily="34" charset="0"/>
                <a:cs typeface="Calibri" panose="020F0502020204030204" pitchFamily="34" charset="0"/>
              </a:rPr>
              <a:t>max_charge</a:t>
            </a:r>
            <a:r>
              <a:rPr lang="en-US" sz="800" b="0" dirty="0">
                <a:latin typeface="Calibri" panose="020F0502020204030204" pitchFamily="34" charset="0"/>
                <a:ea typeface="Calibri" panose="020F0502020204030204" pitchFamily="34" charset="0"/>
                <a:cs typeface="Calibri" panose="020F0502020204030204" pitchFamily="34" charset="0"/>
              </a:rPr>
              <a:t> * 0.6:</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print("Warning: Charge level below 60%. Looking for the nearest charging station.")</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nearest_station</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find_nearest_charging_station</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if </a:t>
            </a:r>
            <a:r>
              <a:rPr lang="en-US" sz="800" b="0" dirty="0" err="1">
                <a:latin typeface="Calibri" panose="020F0502020204030204" pitchFamily="34" charset="0"/>
                <a:ea typeface="Calibri" panose="020F0502020204030204" pitchFamily="34" charset="0"/>
                <a:cs typeface="Calibri" panose="020F0502020204030204" pitchFamily="34" charset="0"/>
              </a:rPr>
              <a:t>nearest_station</a:t>
            </a:r>
            <a:r>
              <a:rPr lang="en-US" sz="800" b="0" dirty="0">
                <a:latin typeface="Calibri" panose="020F0502020204030204" pitchFamily="34" charset="0"/>
                <a:ea typeface="Calibri" panose="020F0502020204030204" pitchFamily="34" charset="0"/>
                <a:cs typeface="Calibri" panose="020F0502020204030204" pitchFamily="34" charset="0"/>
              </a:rPr>
              <a:t> is not None:</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insert_nearest_charging_station</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nearest_station</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visited_cities.add</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nearest_station</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distance_to_station</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get_distance</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[-2], </a:t>
            </a:r>
            <a:r>
              <a:rPr lang="en-US" sz="800" b="0" dirty="0" err="1">
                <a:latin typeface="Calibri" panose="020F0502020204030204" pitchFamily="34" charset="0"/>
                <a:ea typeface="Calibri" panose="020F0502020204030204" pitchFamily="34" charset="0"/>
                <a:cs typeface="Calibri" panose="020F0502020204030204" pitchFamily="34" charset="0"/>
              </a:rPr>
              <a:t>nearest_station</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current_charge</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max_charge</a:t>
            </a:r>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print("Total Distance After Charging Station Insertion:", </a:t>
            </a:r>
            <a:r>
              <a:rPr lang="en-US" sz="800" b="0" dirty="0" err="1">
                <a:latin typeface="Calibri" panose="020F0502020204030204" pitchFamily="34" charset="0"/>
                <a:ea typeface="Calibri" panose="020F0502020204030204" pitchFamily="34" charset="0"/>
                <a:cs typeface="Calibri" panose="020F0502020204030204" pitchFamily="34" charset="0"/>
              </a:rPr>
              <a:t>total_distance</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else:</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f"Impossible</a:t>
            </a:r>
            <a:r>
              <a:rPr lang="en-US" sz="800" b="0" dirty="0">
                <a:latin typeface="Calibri" panose="020F0502020204030204" pitchFamily="34" charset="0"/>
                <a:ea typeface="Calibri" panose="020F0502020204030204" pitchFamily="34" charset="0"/>
                <a:cs typeface="Calibri" panose="020F0502020204030204" pitchFamily="34" charset="0"/>
              </a:rPr>
              <a:t> route encountered after {</a:t>
            </a:r>
            <a:r>
              <a:rPr lang="en-US" sz="800" b="0" dirty="0" err="1">
                <a:latin typeface="Calibri" panose="020F0502020204030204" pitchFamily="34" charset="0"/>
                <a:ea typeface="Calibri" panose="020F0502020204030204" pitchFamily="34" charset="0"/>
                <a:cs typeface="Calibri" panose="020F0502020204030204" pitchFamily="34" charset="0"/>
              </a:rPr>
              <a:t>iteration_count</a:t>
            </a:r>
            <a:r>
              <a:rPr lang="en-US" sz="800" b="0" dirty="0">
                <a:latin typeface="Calibri" panose="020F0502020204030204" pitchFamily="34" charset="0"/>
                <a:ea typeface="Calibri" panose="020F0502020204030204" pitchFamily="34" charset="0"/>
                <a:cs typeface="Calibri" panose="020F0502020204030204" pitchFamily="34" charset="0"/>
              </a:rPr>
              <a:t>} iterations. Restarting with a different source city.")</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new_source_city</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places_df.loc</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["Locations"] != </a:t>
            </a:r>
            <a:r>
              <a:rPr lang="en-US" sz="800" b="0" dirty="0" err="1">
                <a:latin typeface="Calibri" panose="020F0502020204030204" pitchFamily="34" charset="0"/>
                <a:ea typeface="Calibri" panose="020F0502020204030204" pitchFamily="34" charset="0"/>
                <a:cs typeface="Calibri" panose="020F0502020204030204" pitchFamily="34" charset="0"/>
              </a:rPr>
              <a:t>source_city</a:t>
            </a:r>
            <a:r>
              <a:rPr lang="en-US" sz="800" b="0" dirty="0">
                <a:latin typeface="Calibri" panose="020F0502020204030204" pitchFamily="34" charset="0"/>
                <a:ea typeface="Calibri" panose="020F0502020204030204" pitchFamily="34" charset="0"/>
                <a:cs typeface="Calibri" panose="020F0502020204030204" pitchFamily="34" charset="0"/>
              </a:rPr>
              <a:t>, "Locations"].sample().values[0]</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return </a:t>
            </a:r>
            <a:r>
              <a:rPr lang="en-US" sz="800" b="0" dirty="0" err="1">
                <a:latin typeface="Calibri" panose="020F0502020204030204" pitchFamily="34" charset="0"/>
                <a:ea typeface="Calibri" panose="020F0502020204030204" pitchFamily="34" charset="0"/>
                <a:cs typeface="Calibri" panose="020F0502020204030204" pitchFamily="34" charset="0"/>
              </a:rPr>
              <a:t>nearest_insertion_algorithm</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new_source_city</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vehicle_params</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charging_params</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iteration_count</a:t>
            </a:r>
            <a:r>
              <a:rPr lang="en-US" sz="800" b="0" dirty="0">
                <a:latin typeface="Calibri" panose="020F0502020204030204" pitchFamily="34" charset="0"/>
                <a:ea typeface="Calibri" panose="020F0502020204030204" pitchFamily="34" charset="0"/>
                <a:cs typeface="Calibri" panose="020F0502020204030204" pitchFamily="34" charset="0"/>
              </a:rPr>
              <a:t> + 1)</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f"Nearest</a:t>
            </a:r>
            <a:r>
              <a:rPr lang="en-US" sz="800" b="0" dirty="0">
                <a:latin typeface="Calibri" panose="020F0502020204030204" pitchFamily="34" charset="0"/>
                <a:ea typeface="Calibri" panose="020F0502020204030204" pitchFamily="34" charset="0"/>
                <a:cs typeface="Calibri" panose="020F0502020204030204" pitchFamily="34" charset="0"/>
              </a:rPr>
              <a:t> Insertion Algorithm completed after {</a:t>
            </a:r>
            <a:r>
              <a:rPr lang="en-US" sz="800" b="0" dirty="0" err="1">
                <a:latin typeface="Calibri" panose="020F0502020204030204" pitchFamily="34" charset="0"/>
                <a:ea typeface="Calibri" panose="020F0502020204030204" pitchFamily="34" charset="0"/>
                <a:cs typeface="Calibri" panose="020F0502020204030204" pitchFamily="34" charset="0"/>
              </a:rPr>
              <a:t>iteration_count</a:t>
            </a:r>
            <a:r>
              <a:rPr lang="en-US" sz="800" b="0" dirty="0">
                <a:latin typeface="Calibri" panose="020F0502020204030204" pitchFamily="34" charset="0"/>
                <a:ea typeface="Calibri" panose="020F0502020204030204" pitchFamily="34" charset="0"/>
                <a:cs typeface="Calibri" panose="020F0502020204030204" pitchFamily="34" charset="0"/>
              </a:rPr>
              <a:t>} iterations.")</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print("Tour:")</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for city in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if city in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["Locations"].values:</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f"Nearest</a:t>
            </a:r>
            <a:r>
              <a:rPr lang="en-US" sz="800" b="0" dirty="0">
                <a:latin typeface="Calibri" panose="020F0502020204030204" pitchFamily="34" charset="0"/>
                <a:ea typeface="Calibri" panose="020F0502020204030204" pitchFamily="34" charset="0"/>
                <a:cs typeface="Calibri" panose="020F0502020204030204" pitchFamily="34" charset="0"/>
              </a:rPr>
              <a:t> Location: {city}")</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else:</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f"Nearest</a:t>
            </a:r>
            <a:r>
              <a:rPr lang="en-US" sz="800" b="0" dirty="0">
                <a:latin typeface="Calibri" panose="020F0502020204030204" pitchFamily="34" charset="0"/>
                <a:ea typeface="Calibri" panose="020F0502020204030204" pitchFamily="34" charset="0"/>
                <a:cs typeface="Calibri" panose="020F0502020204030204" pitchFamily="34" charset="0"/>
              </a:rPr>
              <a:t> Charging Station: {city}")</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if all(location in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for location in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["Locations"]):</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print("Feasible route found.")</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print_final_tour</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total_distance</a:t>
            </a:r>
            <a:r>
              <a:rPr lang="en-US" sz="800" b="0" dirty="0">
                <a:latin typeface="Calibri" panose="020F0502020204030204" pitchFamily="34" charset="0"/>
                <a:ea typeface="Calibri" panose="020F0502020204030204" pitchFamily="34" charset="0"/>
                <a:cs typeface="Calibri" panose="020F0502020204030204" pitchFamily="34" charset="0"/>
              </a:rPr>
              <a:t>)</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return </a:t>
            </a:r>
            <a:r>
              <a:rPr lang="en-US" sz="800" b="0" dirty="0" err="1">
                <a:latin typeface="Calibri" panose="020F0502020204030204" pitchFamily="34" charset="0"/>
                <a:ea typeface="Calibri" panose="020F0502020204030204" pitchFamily="34" charset="0"/>
                <a:cs typeface="Calibri" panose="020F0502020204030204" pitchFamily="34" charset="0"/>
              </a:rPr>
              <a:t>current_tour</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total_distance</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speed_dict</a:t>
            </a:r>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a:latin typeface="Calibri" panose="020F0502020204030204" pitchFamily="34" charset="0"/>
                <a:ea typeface="Calibri" panose="020F0502020204030204" pitchFamily="34" charset="0"/>
                <a:cs typeface="Calibri" panose="020F0502020204030204" pitchFamily="34" charset="0"/>
              </a:rPr>
              <a:t>    else:</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print(</a:t>
            </a:r>
            <a:r>
              <a:rPr lang="en-US" sz="800" b="0" dirty="0" err="1">
                <a:latin typeface="Calibri" panose="020F0502020204030204" pitchFamily="34" charset="0"/>
                <a:ea typeface="Calibri" panose="020F0502020204030204" pitchFamily="34" charset="0"/>
                <a:cs typeface="Calibri" panose="020F0502020204030204" pitchFamily="34" charset="0"/>
              </a:rPr>
              <a:t>f"Impossible</a:t>
            </a:r>
            <a:r>
              <a:rPr lang="en-US" sz="800" b="0" dirty="0">
                <a:latin typeface="Calibri" panose="020F0502020204030204" pitchFamily="34" charset="0"/>
                <a:ea typeface="Calibri" panose="020F0502020204030204" pitchFamily="34" charset="0"/>
                <a:cs typeface="Calibri" panose="020F0502020204030204" pitchFamily="34" charset="0"/>
              </a:rPr>
              <a:t> route encountered after {</a:t>
            </a:r>
            <a:r>
              <a:rPr lang="en-US" sz="800" b="0" dirty="0" err="1">
                <a:latin typeface="Calibri" panose="020F0502020204030204" pitchFamily="34" charset="0"/>
                <a:ea typeface="Calibri" panose="020F0502020204030204" pitchFamily="34" charset="0"/>
                <a:cs typeface="Calibri" panose="020F0502020204030204" pitchFamily="34" charset="0"/>
              </a:rPr>
              <a:t>iteration_count</a:t>
            </a:r>
            <a:r>
              <a:rPr lang="en-US" sz="800" b="0" dirty="0">
                <a:latin typeface="Calibri" panose="020F0502020204030204" pitchFamily="34" charset="0"/>
                <a:ea typeface="Calibri" panose="020F0502020204030204" pitchFamily="34" charset="0"/>
                <a:cs typeface="Calibri" panose="020F0502020204030204" pitchFamily="34" charset="0"/>
              </a:rPr>
              <a:t>} iterations. Restarting with a different source city.")</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new_source_city</a:t>
            </a:r>
            <a:r>
              <a:rPr lang="en-US" sz="800" b="0" dirty="0">
                <a:latin typeface="Calibri" panose="020F0502020204030204" pitchFamily="34" charset="0"/>
                <a:ea typeface="Calibri" panose="020F0502020204030204" pitchFamily="34" charset="0"/>
                <a:cs typeface="Calibri" panose="020F0502020204030204" pitchFamily="34" charset="0"/>
              </a:rPr>
              <a:t> = </a:t>
            </a:r>
            <a:r>
              <a:rPr lang="en-US" sz="800" b="0" dirty="0" err="1">
                <a:latin typeface="Calibri" panose="020F0502020204030204" pitchFamily="34" charset="0"/>
                <a:ea typeface="Calibri" panose="020F0502020204030204" pitchFamily="34" charset="0"/>
                <a:cs typeface="Calibri" panose="020F0502020204030204" pitchFamily="34" charset="0"/>
              </a:rPr>
              <a:t>places_df.loc</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["Locations"] != </a:t>
            </a:r>
            <a:r>
              <a:rPr lang="en-US" sz="800" b="0" dirty="0" err="1">
                <a:latin typeface="Calibri" panose="020F0502020204030204" pitchFamily="34" charset="0"/>
                <a:ea typeface="Calibri" panose="020F0502020204030204" pitchFamily="34" charset="0"/>
                <a:cs typeface="Calibri" panose="020F0502020204030204" pitchFamily="34" charset="0"/>
              </a:rPr>
              <a:t>source_city</a:t>
            </a:r>
            <a:r>
              <a:rPr lang="en-US" sz="800" b="0" dirty="0">
                <a:latin typeface="Calibri" panose="020F0502020204030204" pitchFamily="34" charset="0"/>
                <a:ea typeface="Calibri" panose="020F0502020204030204" pitchFamily="34" charset="0"/>
                <a:cs typeface="Calibri" panose="020F0502020204030204" pitchFamily="34" charset="0"/>
              </a:rPr>
              <a:t>, "Locations"].sample().values[0]</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return </a:t>
            </a:r>
            <a:r>
              <a:rPr lang="en-US" sz="800" b="0" dirty="0" err="1">
                <a:latin typeface="Calibri" panose="020F0502020204030204" pitchFamily="34" charset="0"/>
                <a:ea typeface="Calibri" panose="020F0502020204030204" pitchFamily="34" charset="0"/>
                <a:cs typeface="Calibri" panose="020F0502020204030204" pitchFamily="34" charset="0"/>
              </a:rPr>
              <a:t>nearest_insertion_algorithm</a:t>
            </a:r>
            <a:r>
              <a:rPr lang="en-US" sz="800" b="0" dirty="0">
                <a:latin typeface="Calibri" panose="020F0502020204030204" pitchFamily="34" charset="0"/>
                <a:ea typeface="Calibri" panose="020F0502020204030204" pitchFamily="34" charset="0"/>
                <a:cs typeface="Calibri" panose="020F0502020204030204" pitchFamily="34" charset="0"/>
              </a:rPr>
              <a:t>(</a:t>
            </a:r>
            <a:r>
              <a:rPr lang="en-US" sz="800" b="0" dirty="0" err="1">
                <a:latin typeface="Calibri" panose="020F0502020204030204" pitchFamily="34" charset="0"/>
                <a:ea typeface="Calibri" panose="020F0502020204030204" pitchFamily="34" charset="0"/>
                <a:cs typeface="Calibri" panose="020F0502020204030204" pitchFamily="34" charset="0"/>
              </a:rPr>
              <a:t>location_distance_matrix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qualifying_distance_matrix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charging_station_distance_matrix</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places_df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charging_stations_df</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new_source_city</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vehicle_params</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charging_params</a:t>
            </a:r>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iteration_count</a:t>
            </a:r>
            <a:r>
              <a:rPr lang="en-US" sz="800" b="0" dirty="0">
                <a:latin typeface="Calibri" panose="020F0502020204030204" pitchFamily="34" charset="0"/>
                <a:ea typeface="Calibri" panose="020F0502020204030204" pitchFamily="34" charset="0"/>
                <a:cs typeface="Calibri" panose="020F0502020204030204" pitchFamily="34" charset="0"/>
              </a:rPr>
              <a:t> + 1)</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err="1">
                <a:latin typeface="Calibri" panose="020F0502020204030204" pitchFamily="34" charset="0"/>
                <a:ea typeface="Calibri" panose="020F0502020204030204" pitchFamily="34" charset="0"/>
                <a:cs typeface="Calibri" panose="020F0502020204030204" pitchFamily="34" charset="0"/>
              </a:rPr>
              <a:t>vehicle_params</a:t>
            </a:r>
            <a:r>
              <a:rPr lang="en-US" sz="800" b="0" dirty="0">
                <a:latin typeface="Calibri" panose="020F0502020204030204" pitchFamily="34" charset="0"/>
                <a:ea typeface="Calibri" panose="020F0502020204030204" pitchFamily="34" charset="0"/>
                <a:cs typeface="Calibri" panose="020F0502020204030204" pitchFamily="34" charset="0"/>
              </a:rPr>
              <a:t> = {</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'Cd': 0.3,</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 2.2,</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Crr</a:t>
            </a:r>
            <a:r>
              <a:rPr lang="en-US" sz="800" b="0" dirty="0">
                <a:latin typeface="Calibri" panose="020F0502020204030204" pitchFamily="34" charset="0"/>
                <a:ea typeface="Calibri" panose="020F0502020204030204" pitchFamily="34" charset="0"/>
                <a:cs typeface="Calibri" panose="020F0502020204030204" pitchFamily="34" charset="0"/>
              </a:rPr>
              <a:t>': 0.01,</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'm': 1500,</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'g': 9.81,</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'rho': 1.225,</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'lambda_': 0.80,</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'alpha': 0.25</a:t>
            </a:r>
          </a:p>
          <a:p>
            <a:pPr algn="just"/>
            <a:endParaRPr lang="en-US" sz="800" b="0" dirty="0">
              <a:latin typeface="Calibri" panose="020F0502020204030204" pitchFamily="34" charset="0"/>
              <a:ea typeface="Calibri" panose="020F0502020204030204" pitchFamily="34" charset="0"/>
              <a:cs typeface="Calibri" panose="020F0502020204030204" pitchFamily="34" charset="0"/>
            </a:endParaRPr>
          </a:p>
          <a:p>
            <a:pPr algn="just"/>
            <a:r>
              <a:rPr lang="en-US" sz="800" b="0" dirty="0" err="1">
                <a:latin typeface="Calibri" panose="020F0502020204030204" pitchFamily="34" charset="0"/>
                <a:ea typeface="Calibri" panose="020F0502020204030204" pitchFamily="34" charset="0"/>
                <a:cs typeface="Calibri" panose="020F0502020204030204" pitchFamily="34" charset="0"/>
              </a:rPr>
              <a:t>charging_params</a:t>
            </a:r>
            <a:r>
              <a:rPr lang="en-US" sz="800" b="0" dirty="0">
                <a:latin typeface="Calibri" panose="020F0502020204030204" pitchFamily="34" charset="0"/>
                <a:ea typeface="Calibri" panose="020F0502020204030204" pitchFamily="34" charset="0"/>
                <a:cs typeface="Calibri" panose="020F0502020204030204" pitchFamily="34" charset="0"/>
              </a:rPr>
              <a:t> = {</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'level2_charge_rate': 7,</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dc_fast_charge_rate</a:t>
            </a:r>
            <a:r>
              <a:rPr lang="en-US" sz="800" b="0" dirty="0">
                <a:latin typeface="Calibri" panose="020F0502020204030204" pitchFamily="34" charset="0"/>
                <a:ea typeface="Calibri" panose="020F0502020204030204" pitchFamily="34" charset="0"/>
                <a:cs typeface="Calibri" panose="020F0502020204030204" pitchFamily="34" charset="0"/>
              </a:rPr>
              <a:t>': 50,</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min_charge</a:t>
            </a:r>
            <a:r>
              <a:rPr lang="en-US" sz="800" b="0" dirty="0">
                <a:latin typeface="Calibri" panose="020F0502020204030204" pitchFamily="34" charset="0"/>
                <a:ea typeface="Calibri" panose="020F0502020204030204" pitchFamily="34" charset="0"/>
                <a:cs typeface="Calibri" panose="020F0502020204030204" pitchFamily="34" charset="0"/>
              </a:rPr>
              <a:t>': 20,  # 20% of 100 kWh battery capacity</a:t>
            </a:r>
          </a:p>
          <a:p>
            <a:pPr algn="just"/>
            <a:r>
              <a:rPr lang="en-US" sz="800" b="0" dirty="0">
                <a:latin typeface="Calibri" panose="020F0502020204030204" pitchFamily="34" charset="0"/>
                <a:ea typeface="Calibri" panose="020F0502020204030204" pitchFamily="34" charset="0"/>
                <a:cs typeface="Calibri" panose="020F0502020204030204" pitchFamily="34" charset="0"/>
              </a:rPr>
              <a:t>    '</a:t>
            </a:r>
            <a:r>
              <a:rPr lang="en-US" sz="800" b="0" dirty="0" err="1">
                <a:latin typeface="Calibri" panose="020F0502020204030204" pitchFamily="34" charset="0"/>
                <a:ea typeface="Calibri" panose="020F0502020204030204" pitchFamily="34" charset="0"/>
                <a:cs typeface="Calibri" panose="020F0502020204030204" pitchFamily="34" charset="0"/>
              </a:rPr>
              <a:t>max_charge</a:t>
            </a:r>
            <a:r>
              <a:rPr lang="en-US" sz="800" b="0" dirty="0">
                <a:latin typeface="Calibri" panose="020F0502020204030204" pitchFamily="34" charset="0"/>
                <a:ea typeface="Calibri" panose="020F0502020204030204" pitchFamily="34" charset="0"/>
                <a:cs typeface="Calibri" panose="020F0502020204030204" pitchFamily="34" charset="0"/>
              </a:rPr>
              <a:t>': 90  # 90% of 100 kWh battery capacity</a:t>
            </a:r>
          </a:p>
          <a:p>
            <a:pPr algn="just"/>
            <a:r>
              <a:rPr lang="en-US" sz="800" b="0" dirty="0">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73b77a7-69ab-4250-aeb0-36feadef3df3">
      <UserInfo>
        <DisplayName>Promi Roy</DisplayName>
        <AccountId>12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7B8F925A18269459E6394E827D779C9" ma:contentTypeVersion="7" ma:contentTypeDescription="Create a new document." ma:contentTypeScope="" ma:versionID="7c83d7ab324b2952bf9008378c6ff34d">
  <xsd:schema xmlns:xsd="http://www.w3.org/2001/XMLSchema" xmlns:xs="http://www.w3.org/2001/XMLSchema" xmlns:p="http://schemas.microsoft.com/office/2006/metadata/properties" xmlns:ns2="f095f4ff-5705-4a06-bdc8-b57966b56d2e" xmlns:ns3="873b77a7-69ab-4250-aeb0-36feadef3df3" targetNamespace="http://schemas.microsoft.com/office/2006/metadata/properties" ma:root="true" ma:fieldsID="caf829461c66a83b118c59cbd53c7ffc" ns2:_="" ns3:_="">
    <xsd:import namespace="f095f4ff-5705-4a06-bdc8-b57966b56d2e"/>
    <xsd:import namespace="873b77a7-69ab-4250-aeb0-36feadef3df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5f4ff-5705-4a06-bdc8-b57966b56d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3b77a7-69ab-4250-aeb0-36feadef3df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B62D8-5D74-4D2E-AE1A-2176FD85440B}">
  <ds:schemaRefs>
    <ds:schemaRef ds:uri="http://schemas.microsoft.com/sharepoint/v3/contenttype/forms"/>
  </ds:schemaRefs>
</ds:datastoreItem>
</file>

<file path=customXml/itemProps2.xml><?xml version="1.0" encoding="utf-8"?>
<ds:datastoreItem xmlns:ds="http://schemas.openxmlformats.org/officeDocument/2006/customXml" ds:itemID="{0C4D1402-C9C4-4DC6-9165-20A6F2814C7C}">
  <ds:schemaRefs>
    <ds:schemaRef ds:uri="873b77a7-69ab-4250-aeb0-36feadef3df3"/>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schemas.openxmlformats.org/package/2006/metadata/core-properties"/>
    <ds:schemaRef ds:uri="f095f4ff-5705-4a06-bdc8-b57966b56d2e"/>
    <ds:schemaRef ds:uri="http://schemas.microsoft.com/office/2006/metadata/properties"/>
  </ds:schemaRefs>
</ds:datastoreItem>
</file>

<file path=customXml/itemProps3.xml><?xml version="1.0" encoding="utf-8"?>
<ds:datastoreItem xmlns:ds="http://schemas.openxmlformats.org/officeDocument/2006/customXml" ds:itemID="{EAD445F6-BE16-43DB-8B7B-142A90895B00}">
  <ds:schemaRefs>
    <ds:schemaRef ds:uri="873b77a7-69ab-4250-aeb0-36feadef3df3"/>
    <ds:schemaRef ds:uri="f095f4ff-5705-4a06-bdc8-b57966b56d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1567</TotalTime>
  <Words>3553</Words>
  <Application>Microsoft Office PowerPoint</Application>
  <PresentationFormat>Custom</PresentationFormat>
  <Paragraphs>221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Promi Roy</cp:lastModifiedBy>
  <cp:revision>150</cp:revision>
  <cp:lastPrinted>2024-04-09T21:38:56Z</cp:lastPrinted>
  <dcterms:created xsi:type="dcterms:W3CDTF">1999-06-15T14:29:13Z</dcterms:created>
  <dcterms:modified xsi:type="dcterms:W3CDTF">2024-04-24T13:50:53Z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0x010100A7B8F925A18269459E6394E827D779C9</vt:lpwstr>
  </property>
</Properties>
</file>