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52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0A791-9A4C-FF4E-F996-121A673F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F9F93-09FF-2FA1-46D0-775FD114C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02CF-DA0B-9104-579D-06EB8E22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21B5D-EE3F-0334-03FB-F7F006D4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1AE0-AC86-DEED-11AE-F8295BB0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2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A436-DABC-8697-D79E-14F6442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0742A-4BC7-39E2-10A6-4A37F496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BEB06-A401-8ED0-0067-3B5FB973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1A5D5-EEBB-388F-5D6F-E6609F43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F54FF-40A0-A8BC-D28C-D46A1EE5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9D5AD-9812-66D6-F7D9-369B418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7F0B5-9023-8BA3-4A35-2E369115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B8D2E-9FBB-E67C-1D0C-CE03EA4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4461-7C11-36EB-BFDC-C08F8AB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621F2-0DDE-EAFC-ACF4-43344D03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3DDEC-0F13-E661-48C4-BF32C5E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83EDD-22EA-A5BA-BA7A-C49488D3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BE128-3B18-CE0C-09D8-56B4B6A8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88556-4D7E-A209-1634-B7AC13B3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AADCF-AD79-ACF5-CBAD-9217B5BB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6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05CB-A0A0-B328-BCAA-960631B0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02DA4-3E49-AD7E-9F5D-A0FD5FC5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DB64E-ED52-226A-D1E9-C956BC66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44689-B55A-87D1-5C2D-C48EEB5D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8542-9108-816A-A898-351EEDF3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2E50-19CB-E59F-842E-727B12EB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50927-F7E9-F0A1-DF42-0552C7222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957D4-20CC-3E06-BA67-FB1AB60C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586A1-6C89-A222-3F49-8A22BB78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F377E-8388-D10B-FF12-F5FA04A9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B19F-84BA-37F3-51FC-CB713E31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4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B972-11F5-A9C4-2941-2D0DFA29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589BB-4F17-989F-9C07-20B3062F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D6155-9AF4-B8B4-2137-6A5F7BC8A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63F31-7B7D-EC27-673C-A61DC278D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87237-500D-EE28-E5C6-F833F3100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9C21C4-56A6-75ED-036F-F269CC5D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48928D-C189-4088-51BB-3E25BBE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6457AC-A042-C1E7-AB06-0B0A715F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2543-91B8-03C3-39B2-8690EBC7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4FB0B-A8B0-E175-2EBC-0D28CDBB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35AC6-2F5E-C559-309E-004C9F3F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82358-8BFC-705C-7CF8-F4A25C0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F65127-2ADD-4D8D-DA62-5301B6A7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8F6A8-009B-1F37-B54A-BC2985E5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4285C-BA30-A849-3970-078E29F0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838EE-ABD7-A9EE-4F27-AC0A87AE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6A265-9FBD-893B-2E40-66CDC0D0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07A72-AED2-3F3C-2137-3DFEA8B5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0D4CB-D20E-A5B5-848D-794F9DC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7118-BF22-A482-1650-03EC51B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93077-032F-387C-610D-150DCE3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058-E970-CC98-E579-8E115B3C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CD529-0919-DA7F-884D-E40A98D54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CE42F-2818-F49E-754F-E0BB2ED2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690B3-8A77-F1ED-36CF-81712DF7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155B0-5EA6-7781-5B0A-53DB7EF2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5CE0A-45D6-E344-6096-41D5AF8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3852F-667A-C49A-D038-10CD130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E2FBF-86FA-8A5D-C027-AC5E436E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D010D-8626-C538-7843-179EABBF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EB6F-88A9-4A47-9E48-7B91078AA029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5DF15-F08D-6441-DF7F-DAC077220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1CA6F-C77E-F677-A2F6-5BECF83F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DC2E-2C3F-48A6-A5C5-275E582E2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92BF510-554C-DE27-7CF7-F8837CA82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0"/>
            <a:ext cx="622935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dirty="0"/>
              <a:t>习题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3F33022-02BD-9679-D8DB-CAB6008A7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066801"/>
            <a:ext cx="9144000" cy="56753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、列出四个你使用过的、很可能使用了数据库来存储持久数据的应用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1.7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、列出文件处理系统和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DBMS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的四个主要区别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1.8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、解释物理数据独立性的概念，以及它在数据库系统中的重要性</a:t>
            </a:r>
          </a:p>
        </p:txBody>
      </p:sp>
      <p:sp>
        <p:nvSpPr>
          <p:cNvPr id="71684" name="AutoShape 4">
            <a:extLst>
              <a:ext uri="{FF2B5EF4-FFF2-40B4-BE49-F238E27FC236}">
                <a16:creationId xmlns:a16="http://schemas.microsoft.com/office/drawing/2014/main" id="{D55DC18B-BF63-E525-CC5E-9D457306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4" y="4292600"/>
            <a:ext cx="4270375" cy="2362200"/>
          </a:xfrm>
          <a:prstGeom prst="horizontalScroll">
            <a:avLst>
              <a:gd name="adj" fmla="val 2276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本章练习：P.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1.7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</a:t>
            </a:r>
            <a:r>
              <a:rPr lang="zh-CN" altLang="en-US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38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7AA8-BABB-1931-0DF5-A2817C35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作业提交格式和邮箱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69162DA4-0E64-E76D-EAC2-FA347B0CF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提交格式：</a:t>
            </a:r>
            <a:endParaRPr lang="en-US" altLang="zh-CN" sz="3200"/>
          </a:p>
          <a:p>
            <a:endParaRPr lang="en-US" altLang="zh-CN" sz="3200"/>
          </a:p>
          <a:p>
            <a:pPr lvl="1"/>
            <a:r>
              <a:rPr lang="zh-CN" altLang="en-US" sz="3200"/>
              <a:t>作业</a:t>
            </a:r>
            <a:r>
              <a:rPr lang="en-US" altLang="zh-CN" sz="3200"/>
              <a:t>1+</a:t>
            </a:r>
            <a:r>
              <a:rPr lang="zh-CN" altLang="en-US" sz="3200"/>
              <a:t>学号</a:t>
            </a:r>
            <a:r>
              <a:rPr lang="en-US" altLang="zh-CN" sz="3200"/>
              <a:t>+</a:t>
            </a:r>
            <a:r>
              <a:rPr lang="zh-CN" altLang="en-US" sz="3200"/>
              <a:t>姓名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提交邮箱：</a:t>
            </a:r>
            <a:endParaRPr lang="en-US" altLang="zh-CN" sz="3200"/>
          </a:p>
          <a:p>
            <a:endParaRPr lang="en-US" altLang="zh-CN" sz="3200"/>
          </a:p>
          <a:p>
            <a:pPr lvl="1"/>
            <a:r>
              <a:rPr lang="en-US" altLang="zh-CN" sz="3200"/>
              <a:t>muxiaobin_w@163.com</a:t>
            </a:r>
          </a:p>
        </p:txBody>
      </p:sp>
    </p:spTree>
    <p:extLst>
      <p:ext uri="{BB962C8B-B14F-4D97-AF65-F5344CB8AC3E}">
        <p14:creationId xmlns:p14="http://schemas.microsoft.com/office/powerpoint/2010/main" val="403322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Office 主题​​</vt:lpstr>
      <vt:lpstr>习题 1</vt:lpstr>
      <vt:lpstr>作业提交格式和邮箱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 1</dc:title>
  <dc:creator>Wang Liwei</dc:creator>
  <cp:lastModifiedBy>Wang Liwei</cp:lastModifiedBy>
  <cp:revision>1</cp:revision>
  <dcterms:created xsi:type="dcterms:W3CDTF">2023-03-03T02:25:53Z</dcterms:created>
  <dcterms:modified xsi:type="dcterms:W3CDTF">2023-03-03T02:26:03Z</dcterms:modified>
</cp:coreProperties>
</file>